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5" r:id="rId1"/>
    <p:sldMasterId id="2147483731" r:id="rId2"/>
  </p:sldMasterIdLst>
  <p:notesMasterIdLst>
    <p:notesMasterId r:id="rId123"/>
  </p:notesMasterIdLst>
  <p:handoutMasterIdLst>
    <p:handoutMasterId r:id="rId124"/>
  </p:handoutMasterIdLst>
  <p:sldIdLst>
    <p:sldId id="962" r:id="rId3"/>
    <p:sldId id="1628" r:id="rId4"/>
    <p:sldId id="1697" r:id="rId5"/>
    <p:sldId id="1705" r:id="rId6"/>
    <p:sldId id="1709" r:id="rId7"/>
    <p:sldId id="1699" r:id="rId8"/>
    <p:sldId id="1698" r:id="rId9"/>
    <p:sldId id="1702" r:id="rId10"/>
    <p:sldId id="1710" r:id="rId11"/>
    <p:sldId id="1706" r:id="rId12"/>
    <p:sldId id="1707" r:id="rId13"/>
    <p:sldId id="1730" r:id="rId14"/>
    <p:sldId id="1731" r:id="rId15"/>
    <p:sldId id="1732" r:id="rId16"/>
    <p:sldId id="1712" r:id="rId17"/>
    <p:sldId id="1729" r:id="rId18"/>
    <p:sldId id="1629" r:id="rId19"/>
    <p:sldId id="1630" r:id="rId20"/>
    <p:sldId id="1631" r:id="rId21"/>
    <p:sldId id="1647" r:id="rId22"/>
    <p:sldId id="1708" r:id="rId23"/>
    <p:sldId id="1693" r:id="rId24"/>
    <p:sldId id="1684" r:id="rId25"/>
    <p:sldId id="1632" r:id="rId26"/>
    <p:sldId id="1733" r:id="rId27"/>
    <p:sldId id="1651" r:id="rId28"/>
    <p:sldId id="1734" r:id="rId29"/>
    <p:sldId id="1635" r:id="rId30"/>
    <p:sldId id="1715" r:id="rId31"/>
    <p:sldId id="1713" r:id="rId32"/>
    <p:sldId id="1575" r:id="rId33"/>
    <p:sldId id="1714" r:id="rId34"/>
    <p:sldId id="1634" r:id="rId35"/>
    <p:sldId id="1648" r:id="rId36"/>
    <p:sldId id="1649" r:id="rId37"/>
    <p:sldId id="1650" r:id="rId38"/>
    <p:sldId id="1766" r:id="rId39"/>
    <p:sldId id="1633" r:id="rId40"/>
    <p:sldId id="1637" r:id="rId41"/>
    <p:sldId id="1718" r:id="rId42"/>
    <p:sldId id="1691" r:id="rId43"/>
    <p:sldId id="1676" r:id="rId44"/>
    <p:sldId id="1675" r:id="rId45"/>
    <p:sldId id="1663" r:id="rId46"/>
    <p:sldId id="1727" r:id="rId47"/>
    <p:sldId id="1726" r:id="rId48"/>
    <p:sldId id="1646" r:id="rId49"/>
    <p:sldId id="1728" r:id="rId50"/>
    <p:sldId id="1685" r:id="rId51"/>
    <p:sldId id="1719" r:id="rId52"/>
    <p:sldId id="1717" r:id="rId53"/>
    <p:sldId id="1638" r:id="rId54"/>
    <p:sldId id="1639" r:id="rId55"/>
    <p:sldId id="1640" r:id="rId56"/>
    <p:sldId id="1641" r:id="rId57"/>
    <p:sldId id="1643" r:id="rId58"/>
    <p:sldId id="1725" r:id="rId59"/>
    <p:sldId id="1680" r:id="rId60"/>
    <p:sldId id="910" r:id="rId61"/>
    <p:sldId id="912" r:id="rId62"/>
    <p:sldId id="913" r:id="rId63"/>
    <p:sldId id="914" r:id="rId64"/>
    <p:sldId id="1681" r:id="rId65"/>
    <p:sldId id="1645" r:id="rId66"/>
    <p:sldId id="1720" r:id="rId67"/>
    <p:sldId id="1735" r:id="rId68"/>
    <p:sldId id="1736" r:id="rId69"/>
    <p:sldId id="1563" r:id="rId70"/>
    <p:sldId id="1695" r:id="rId71"/>
    <p:sldId id="1737" r:id="rId72"/>
    <p:sldId id="1738" r:id="rId73"/>
    <p:sldId id="1739" r:id="rId74"/>
    <p:sldId id="1740" r:id="rId75"/>
    <p:sldId id="1741" r:id="rId76"/>
    <p:sldId id="1690" r:id="rId77"/>
    <p:sldId id="1747" r:id="rId78"/>
    <p:sldId id="1656" r:id="rId79"/>
    <p:sldId id="1658" r:id="rId80"/>
    <p:sldId id="1745" r:id="rId81"/>
    <p:sldId id="1742" r:id="rId82"/>
    <p:sldId id="1662" r:id="rId83"/>
    <p:sldId id="1744" r:id="rId84"/>
    <p:sldId id="1659" r:id="rId85"/>
    <p:sldId id="1660" r:id="rId86"/>
    <p:sldId id="1682" r:id="rId87"/>
    <p:sldId id="1661" r:id="rId88"/>
    <p:sldId id="1748" r:id="rId89"/>
    <p:sldId id="1743" r:id="rId90"/>
    <p:sldId id="1751" r:id="rId91"/>
    <p:sldId id="1752" r:id="rId92"/>
    <p:sldId id="1753" r:id="rId93"/>
    <p:sldId id="1754" r:id="rId94"/>
    <p:sldId id="1694" r:id="rId95"/>
    <p:sldId id="1755" r:id="rId96"/>
    <p:sldId id="1653" r:id="rId97"/>
    <p:sldId id="1654" r:id="rId98"/>
    <p:sldId id="1652" r:id="rId99"/>
    <p:sldId id="1655" r:id="rId100"/>
    <p:sldId id="1689" r:id="rId101"/>
    <p:sldId id="1688" r:id="rId102"/>
    <p:sldId id="1588" r:id="rId103"/>
    <p:sldId id="1614" r:id="rId104"/>
    <p:sldId id="1489" r:id="rId105"/>
    <p:sldId id="1485" r:id="rId106"/>
    <p:sldId id="1612" r:id="rId107"/>
    <p:sldId id="1696" r:id="rId108"/>
    <p:sldId id="1657" r:id="rId109"/>
    <p:sldId id="1674" r:id="rId110"/>
    <p:sldId id="1721" r:id="rId111"/>
    <p:sldId id="1757" r:id="rId112"/>
    <p:sldId id="1758" r:id="rId113"/>
    <p:sldId id="1723" r:id="rId114"/>
    <p:sldId id="1760" r:id="rId115"/>
    <p:sldId id="1763" r:id="rId116"/>
    <p:sldId id="1759" r:id="rId117"/>
    <p:sldId id="1761" r:id="rId118"/>
    <p:sldId id="1762" r:id="rId119"/>
    <p:sldId id="1764" r:id="rId120"/>
    <p:sldId id="1765" r:id="rId121"/>
    <p:sldId id="898" r:id="rId1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r, Sharon Stucker" initials="WSS" lastIdx="0" clrIdx="0"/>
  <p:cmAuthor id="2" name="Alison Ellis" initials="AE" lastIdx="18" clrIdx="1">
    <p:extLst>
      <p:ext uri="{19B8F6BF-5375-455C-9EA6-DF929625EA0E}">
        <p15:presenceInfo xmlns:p15="http://schemas.microsoft.com/office/powerpoint/2012/main" userId="ca4f42ead03217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61F"/>
    <a:srgbClr val="005268"/>
    <a:srgbClr val="40636D"/>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40" autoAdjust="0"/>
    <p:restoredTop sz="72973" autoAdjust="0"/>
  </p:normalViewPr>
  <p:slideViewPr>
    <p:cSldViewPr>
      <p:cViewPr varScale="1">
        <p:scale>
          <a:sx n="47" d="100"/>
          <a:sy n="47" d="100"/>
        </p:scale>
        <p:origin x="1548"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53916"/>
    </p:cViewPr>
  </p:sorterViewPr>
  <p:notesViewPr>
    <p:cSldViewPr>
      <p:cViewPr>
        <p:scale>
          <a:sx n="200" d="100"/>
          <a:sy n="200" d="100"/>
        </p:scale>
        <p:origin x="-984" y="-477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handoutMaster" Target="handoutMasters/handoutMaster1.xml"/><Relationship Id="rId129"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Century Gothic" panose="020B0502020202020204" pitchFamily="34" charset="0"/>
              </a:rPr>
              <a:t>90-90-90</a:t>
            </a:r>
            <a:r>
              <a:rPr lang="en-US" baseline="0" dirty="0">
                <a:latin typeface="Century Gothic" panose="020B0502020202020204" pitchFamily="34" charset="0"/>
              </a:rPr>
              <a:t> HIV treatment cascade </a:t>
            </a:r>
            <a:endParaRPr lang="en-US"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358371870182897E-2"/>
          <c:y val="0.14011679790026246"/>
          <c:w val="0.88425009373828267"/>
          <c:h val="0.66931417322834641"/>
        </c:manualLayout>
      </c:layout>
      <c:barChart>
        <c:barDir val="col"/>
        <c:grouping val="clustered"/>
        <c:varyColors val="0"/>
        <c:ser>
          <c:idx val="0"/>
          <c:order val="0"/>
          <c:tx>
            <c:strRef>
              <c:f>Sheet1!$B$1</c:f>
              <c:strCache>
                <c:ptCount val="1"/>
                <c:pt idx="0">
                  <c:v>Knows HIV+ Status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Percentage of Persons who are HIV+</c:v>
                </c:pt>
              </c:strCache>
            </c:strRef>
          </c:cat>
          <c:val>
            <c:numRef>
              <c:f>Sheet1!$B$2</c:f>
              <c:numCache>
                <c:formatCode>0%</c:formatCode>
                <c:ptCount val="1"/>
                <c:pt idx="0">
                  <c:v>0.9</c:v>
                </c:pt>
              </c:numCache>
            </c:numRef>
          </c:val>
          <c:extLst>
            <c:ext xmlns:c16="http://schemas.microsoft.com/office/drawing/2014/chart" uri="{C3380CC4-5D6E-409C-BE32-E72D297353CC}">
              <c16:uniqueId val="{00000000-B529-40A7-96BB-D06A8E5DBA7E}"/>
            </c:ext>
          </c:extLst>
        </c:ser>
        <c:ser>
          <c:idx val="1"/>
          <c:order val="1"/>
          <c:tx>
            <c:strRef>
              <c:f>Sheet1!$C$1</c:f>
              <c:strCache>
                <c:ptCount val="1"/>
                <c:pt idx="0">
                  <c:v>On Treatment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Percentage of Persons who are HIV+</c:v>
                </c:pt>
              </c:strCache>
            </c:strRef>
          </c:cat>
          <c:val>
            <c:numRef>
              <c:f>Sheet1!$C$2</c:f>
              <c:numCache>
                <c:formatCode>0%</c:formatCode>
                <c:ptCount val="1"/>
                <c:pt idx="0">
                  <c:v>0.81</c:v>
                </c:pt>
              </c:numCache>
            </c:numRef>
          </c:val>
          <c:extLst>
            <c:ext xmlns:c16="http://schemas.microsoft.com/office/drawing/2014/chart" uri="{C3380CC4-5D6E-409C-BE32-E72D297353CC}">
              <c16:uniqueId val="{00000001-B529-40A7-96BB-D06A8E5DBA7E}"/>
            </c:ext>
          </c:extLst>
        </c:ser>
        <c:ser>
          <c:idx val="2"/>
          <c:order val="2"/>
          <c:tx>
            <c:strRef>
              <c:f>Sheet1!$D$1</c:f>
              <c:strCache>
                <c:ptCount val="1"/>
                <c:pt idx="0">
                  <c:v>Achieved Viral Suppression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Percentage of Persons who are HIV+</c:v>
                </c:pt>
              </c:strCache>
            </c:strRef>
          </c:cat>
          <c:val>
            <c:numRef>
              <c:f>Sheet1!$D$2</c:f>
              <c:numCache>
                <c:formatCode>0%</c:formatCode>
                <c:ptCount val="1"/>
                <c:pt idx="0">
                  <c:v>0.72900000000000009</c:v>
                </c:pt>
              </c:numCache>
            </c:numRef>
          </c:val>
          <c:extLst>
            <c:ext xmlns:c16="http://schemas.microsoft.com/office/drawing/2014/chart" uri="{C3380CC4-5D6E-409C-BE32-E72D297353CC}">
              <c16:uniqueId val="{00000002-B529-40A7-96BB-D06A8E5DBA7E}"/>
            </c:ext>
          </c:extLst>
        </c:ser>
        <c:dLbls>
          <c:showLegendKey val="0"/>
          <c:showVal val="0"/>
          <c:showCatName val="0"/>
          <c:showSerName val="0"/>
          <c:showPercent val="0"/>
          <c:showBubbleSize val="0"/>
        </c:dLbls>
        <c:gapWidth val="219"/>
        <c:overlap val="-27"/>
        <c:axId val="1898162879"/>
        <c:axId val="119831887"/>
      </c:barChart>
      <c:catAx>
        <c:axId val="189816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831887"/>
        <c:crosses val="autoZero"/>
        <c:auto val="1"/>
        <c:lblAlgn val="ctr"/>
        <c:lblOffset val="100"/>
        <c:noMultiLvlLbl val="0"/>
      </c:catAx>
      <c:valAx>
        <c:axId val="1198318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816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21F1F-7BD5-4A6A-9603-FC1F9A554209}" type="doc">
      <dgm:prSet loTypeId="urn:microsoft.com/office/officeart/2005/8/layout/orgChart1" loCatId="hierarchy" qsTypeId="urn:microsoft.com/office/officeart/2005/8/quickstyle/simple1" qsCatId="simple" csTypeId="urn:microsoft.com/office/officeart/2005/8/colors/accent4_1" csCatId="accent4" phldr="1"/>
      <dgm:spPr/>
      <dgm:t>
        <a:bodyPr/>
        <a:lstStyle/>
        <a:p>
          <a:endParaRPr lang="en-US"/>
        </a:p>
      </dgm:t>
    </dgm:pt>
    <dgm:pt modelId="{69235273-A34C-465F-9E83-451C449EA832}">
      <dgm:prSet phldrT="[Text]"/>
      <dgm:spPr>
        <a:xfrm>
          <a:off x="1426867" y="567"/>
          <a:ext cx="904712" cy="452356"/>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gm:spPr>
      <dgm:t>
        <a:bodyPr/>
        <a:lstStyle/>
        <a:p>
          <a:pPr>
            <a:buNone/>
          </a:pPr>
          <a:r>
            <a:rPr lang="en-US" b="0" dirty="0">
              <a:solidFill>
                <a:srgbClr val="8064A2">
                  <a:lumMod val="75000"/>
                </a:srgbClr>
              </a:solidFill>
              <a:latin typeface="Century Gothic" panose="020B0502020202020204" pitchFamily="34" charset="0"/>
              <a:ea typeface="+mn-ea"/>
              <a:cs typeface="+mn-cs"/>
            </a:rPr>
            <a:t>National Steering Committee</a:t>
          </a:r>
        </a:p>
      </dgm:t>
    </dgm:pt>
    <dgm:pt modelId="{8D73574B-5C98-4690-BFD8-313F1B6D6C3D}" type="parTrans" cxnId="{EDC7FF16-05D1-4674-8A2B-B5ECEB413577}">
      <dgm:prSet/>
      <dgm:spPr/>
      <dgm:t>
        <a:bodyPr/>
        <a:lstStyle/>
        <a:p>
          <a:endParaRPr lang="en-US" b="0">
            <a:solidFill>
              <a:schemeClr val="accent4">
                <a:lumMod val="75000"/>
              </a:schemeClr>
            </a:solidFill>
            <a:latin typeface="Century Gothic" panose="020B0502020202020204" pitchFamily="34" charset="0"/>
          </a:endParaRPr>
        </a:p>
      </dgm:t>
    </dgm:pt>
    <dgm:pt modelId="{8EAA5B00-5FCA-40B9-9452-5692B6F6BA77}" type="sibTrans" cxnId="{EDC7FF16-05D1-4674-8A2B-B5ECEB413577}">
      <dgm:prSet/>
      <dgm:spPr/>
      <dgm:t>
        <a:bodyPr/>
        <a:lstStyle/>
        <a:p>
          <a:endParaRPr lang="en-US" b="0">
            <a:solidFill>
              <a:schemeClr val="accent4">
                <a:lumMod val="75000"/>
              </a:schemeClr>
            </a:solidFill>
            <a:latin typeface="Century Gothic" panose="020B0502020202020204" pitchFamily="34" charset="0"/>
          </a:endParaRPr>
        </a:p>
      </dgm:t>
    </dgm:pt>
    <dgm:pt modelId="{89A2FCC0-B47C-4F7D-BAA2-796DB47EEE40}">
      <dgm:prSet phldrT="[Text]"/>
      <dgm:spPr>
        <a:xfrm>
          <a:off x="332165" y="642913"/>
          <a:ext cx="904712" cy="452356"/>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gm:spPr>
      <dgm:t>
        <a:bodyPr/>
        <a:lstStyle/>
        <a:p>
          <a:pPr>
            <a:buNone/>
          </a:pPr>
          <a:r>
            <a:rPr lang="en-US" b="0" dirty="0">
              <a:solidFill>
                <a:srgbClr val="8064A2">
                  <a:lumMod val="75000"/>
                </a:srgbClr>
              </a:solidFill>
              <a:latin typeface="Century Gothic" panose="020B0502020202020204" pitchFamily="34" charset="0"/>
              <a:ea typeface="+mn-ea"/>
              <a:cs typeface="+mn-cs"/>
            </a:rPr>
            <a:t>National Consultations </a:t>
          </a:r>
        </a:p>
      </dgm:t>
    </dgm:pt>
    <dgm:pt modelId="{30783AE6-6134-496B-A7CF-1BC05471406B}" type="parTrans" cxnId="{DC5B2A66-C44A-43EB-AACA-0BF16A759D73}">
      <dgm:prSet/>
      <dgm:spPr>
        <a:xfrm>
          <a:off x="784521" y="452923"/>
          <a:ext cx="1094701" cy="189989"/>
        </a:xfrm>
        <a:custGeom>
          <a:avLst/>
          <a:gdLst/>
          <a:ahLst/>
          <a:cxnLst/>
          <a:rect l="0" t="0" r="0" b="0"/>
          <a:pathLst>
            <a:path>
              <a:moveTo>
                <a:pt x="1094701" y="0"/>
              </a:moveTo>
              <a:lnTo>
                <a:pt x="1094701" y="94994"/>
              </a:lnTo>
              <a:lnTo>
                <a:pt x="0" y="94994"/>
              </a:lnTo>
              <a:lnTo>
                <a:pt x="0" y="189989"/>
              </a:lnTo>
            </a:path>
          </a:pathLst>
        </a:custGeom>
        <a:noFill/>
        <a:ln w="25400" cap="flat" cmpd="sng" algn="ctr">
          <a:solidFill>
            <a:srgbClr val="8064A2">
              <a:shade val="60000"/>
              <a:hueOff val="0"/>
              <a:satOff val="0"/>
              <a:lumOff val="0"/>
              <a:alphaOff val="0"/>
            </a:srgbClr>
          </a:solidFill>
          <a:prstDash val="solid"/>
        </a:ln>
        <a:effectLst/>
      </dgm:spPr>
      <dgm:t>
        <a:bodyPr/>
        <a:lstStyle/>
        <a:p>
          <a:endParaRPr lang="en-US" b="0">
            <a:solidFill>
              <a:schemeClr val="accent4">
                <a:lumMod val="75000"/>
              </a:schemeClr>
            </a:solidFill>
            <a:latin typeface="Century Gothic" panose="020B0502020202020204" pitchFamily="34" charset="0"/>
          </a:endParaRPr>
        </a:p>
      </dgm:t>
    </dgm:pt>
    <dgm:pt modelId="{FECC4D82-C05D-46AF-97A4-6F622FF84A99}" type="sibTrans" cxnId="{DC5B2A66-C44A-43EB-AACA-0BF16A759D73}">
      <dgm:prSet/>
      <dgm:spPr/>
      <dgm:t>
        <a:bodyPr/>
        <a:lstStyle/>
        <a:p>
          <a:endParaRPr lang="en-US" b="0">
            <a:solidFill>
              <a:schemeClr val="accent4">
                <a:lumMod val="75000"/>
              </a:schemeClr>
            </a:solidFill>
            <a:latin typeface="Century Gothic" panose="020B0502020202020204" pitchFamily="34" charset="0"/>
          </a:endParaRPr>
        </a:p>
      </dgm:t>
    </dgm:pt>
    <dgm:pt modelId="{B9CB2955-E112-445B-A670-83497EFBE8ED}">
      <dgm:prSet phldrT="[Text]"/>
      <dgm:spPr>
        <a:xfrm>
          <a:off x="558343" y="1927604"/>
          <a:ext cx="904712" cy="452356"/>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gm:spPr>
      <dgm:t>
        <a:bodyPr/>
        <a:lstStyle/>
        <a:p>
          <a:pPr>
            <a:buNone/>
          </a:pPr>
          <a:r>
            <a:rPr lang="en-US" b="0" dirty="0">
              <a:solidFill>
                <a:srgbClr val="8064A2">
                  <a:lumMod val="75000"/>
                </a:srgbClr>
              </a:solidFill>
              <a:latin typeface="Century Gothic" panose="020B0502020202020204" pitchFamily="34" charset="0"/>
              <a:ea typeface="+mn-ea"/>
              <a:cs typeface="+mn-cs"/>
            </a:rPr>
            <a:t>Key Population Groups</a:t>
          </a:r>
        </a:p>
      </dgm:t>
    </dgm:pt>
    <dgm:pt modelId="{6F668AC4-CCF7-45CF-946F-E90C4C0D51ED}" type="parTrans" cxnId="{090D17B3-DEB0-471E-A7BD-759B2EFD3F75}">
      <dgm:prSet/>
      <dgm:spPr>
        <a:xfrm>
          <a:off x="422636" y="1095269"/>
          <a:ext cx="135706" cy="1058513"/>
        </a:xfrm>
        <a:custGeom>
          <a:avLst/>
          <a:gdLst/>
          <a:ahLst/>
          <a:cxnLst/>
          <a:rect l="0" t="0" r="0" b="0"/>
          <a:pathLst>
            <a:path>
              <a:moveTo>
                <a:pt x="0" y="0"/>
              </a:moveTo>
              <a:lnTo>
                <a:pt x="0" y="1058513"/>
              </a:lnTo>
              <a:lnTo>
                <a:pt x="135706" y="1058513"/>
              </a:lnTo>
            </a:path>
          </a:pathLst>
        </a:custGeom>
        <a:noFill/>
        <a:ln w="25400" cap="flat" cmpd="sng" algn="ctr">
          <a:solidFill>
            <a:srgbClr val="8064A2">
              <a:shade val="80000"/>
              <a:hueOff val="0"/>
              <a:satOff val="0"/>
              <a:lumOff val="0"/>
              <a:alphaOff val="0"/>
            </a:srgbClr>
          </a:solidFill>
          <a:prstDash val="solid"/>
        </a:ln>
        <a:effectLst/>
      </dgm:spPr>
      <dgm:t>
        <a:bodyPr/>
        <a:lstStyle/>
        <a:p>
          <a:endParaRPr lang="en-US" b="0">
            <a:solidFill>
              <a:schemeClr val="accent4">
                <a:lumMod val="75000"/>
              </a:schemeClr>
            </a:solidFill>
            <a:latin typeface="Century Gothic" panose="020B0502020202020204" pitchFamily="34" charset="0"/>
          </a:endParaRPr>
        </a:p>
      </dgm:t>
    </dgm:pt>
    <dgm:pt modelId="{B3317BF3-98EC-402C-B355-AD4847C5720F}" type="sibTrans" cxnId="{090D17B3-DEB0-471E-A7BD-759B2EFD3F75}">
      <dgm:prSet/>
      <dgm:spPr/>
      <dgm:t>
        <a:bodyPr/>
        <a:lstStyle/>
        <a:p>
          <a:endParaRPr lang="en-US" b="0">
            <a:solidFill>
              <a:schemeClr val="accent4">
                <a:lumMod val="75000"/>
              </a:schemeClr>
            </a:solidFill>
            <a:latin typeface="Century Gothic" panose="020B0502020202020204" pitchFamily="34" charset="0"/>
          </a:endParaRPr>
        </a:p>
      </dgm:t>
    </dgm:pt>
    <dgm:pt modelId="{6BAB1AB7-3827-4B01-97D0-172CC884AFA1}">
      <dgm:prSet phldrT="[Text]"/>
      <dgm:spPr>
        <a:xfrm>
          <a:off x="558343" y="2569950"/>
          <a:ext cx="904712" cy="452356"/>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gm:spPr>
      <dgm:t>
        <a:bodyPr/>
        <a:lstStyle/>
        <a:p>
          <a:pPr>
            <a:buNone/>
          </a:pPr>
          <a:r>
            <a:rPr lang="en-US" b="0" dirty="0">
              <a:solidFill>
                <a:srgbClr val="8064A2">
                  <a:lumMod val="75000"/>
                </a:srgbClr>
              </a:solidFill>
              <a:latin typeface="Century Gothic" panose="020B0502020202020204" pitchFamily="34" charset="0"/>
              <a:ea typeface="+mn-ea"/>
              <a:cs typeface="+mn-cs"/>
            </a:rPr>
            <a:t>Service Delivery Providers </a:t>
          </a:r>
        </a:p>
      </dgm:t>
    </dgm:pt>
    <dgm:pt modelId="{E9D6218E-BCFB-448A-89CE-364D08585ABE}" type="parTrans" cxnId="{43F8D594-95DE-420A-8C35-F7BBB9409527}">
      <dgm:prSet/>
      <dgm:spPr>
        <a:xfrm>
          <a:off x="422636" y="1095269"/>
          <a:ext cx="135706" cy="1700858"/>
        </a:xfrm>
        <a:custGeom>
          <a:avLst/>
          <a:gdLst/>
          <a:ahLst/>
          <a:cxnLst/>
          <a:rect l="0" t="0" r="0" b="0"/>
          <a:pathLst>
            <a:path>
              <a:moveTo>
                <a:pt x="0" y="0"/>
              </a:moveTo>
              <a:lnTo>
                <a:pt x="0" y="1700858"/>
              </a:lnTo>
              <a:lnTo>
                <a:pt x="135706" y="1700858"/>
              </a:lnTo>
            </a:path>
          </a:pathLst>
        </a:custGeom>
        <a:noFill/>
        <a:ln w="25400" cap="flat" cmpd="sng" algn="ctr">
          <a:solidFill>
            <a:srgbClr val="8064A2">
              <a:shade val="80000"/>
              <a:hueOff val="0"/>
              <a:satOff val="0"/>
              <a:lumOff val="0"/>
              <a:alphaOff val="0"/>
            </a:srgbClr>
          </a:solidFill>
          <a:prstDash val="solid"/>
        </a:ln>
        <a:effectLst/>
      </dgm:spPr>
      <dgm:t>
        <a:bodyPr/>
        <a:lstStyle/>
        <a:p>
          <a:endParaRPr lang="en-US" b="0">
            <a:solidFill>
              <a:schemeClr val="accent4">
                <a:lumMod val="75000"/>
              </a:schemeClr>
            </a:solidFill>
            <a:latin typeface="Century Gothic" panose="020B0502020202020204" pitchFamily="34" charset="0"/>
          </a:endParaRPr>
        </a:p>
      </dgm:t>
    </dgm:pt>
    <dgm:pt modelId="{8B4D3AE5-A87A-4058-90C1-C28BB86D8BE7}" type="sibTrans" cxnId="{43F8D594-95DE-420A-8C35-F7BBB9409527}">
      <dgm:prSet/>
      <dgm:spPr/>
      <dgm:t>
        <a:bodyPr/>
        <a:lstStyle/>
        <a:p>
          <a:endParaRPr lang="en-US" b="0">
            <a:solidFill>
              <a:schemeClr val="accent4">
                <a:lumMod val="75000"/>
              </a:schemeClr>
            </a:solidFill>
            <a:latin typeface="Century Gothic" panose="020B0502020202020204" pitchFamily="34" charset="0"/>
          </a:endParaRPr>
        </a:p>
      </dgm:t>
    </dgm:pt>
    <dgm:pt modelId="{59291239-D116-44D0-8819-D3B166CEE776}">
      <dgm:prSet phldrT="[Text]"/>
      <dgm:spPr>
        <a:xfrm>
          <a:off x="558343" y="3212296"/>
          <a:ext cx="904712" cy="452356"/>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gm:spPr>
      <dgm:t>
        <a:bodyPr/>
        <a:lstStyle/>
        <a:p>
          <a:pPr>
            <a:buNone/>
          </a:pPr>
          <a:r>
            <a:rPr lang="en-US" b="0" dirty="0">
              <a:solidFill>
                <a:srgbClr val="8064A2">
                  <a:lumMod val="75000"/>
                </a:srgbClr>
              </a:solidFill>
              <a:latin typeface="Century Gothic" panose="020B0502020202020204" pitchFamily="34" charset="0"/>
              <a:ea typeface="+mn-ea"/>
              <a:cs typeface="+mn-cs"/>
            </a:rPr>
            <a:t>Ethical Review Committees </a:t>
          </a:r>
        </a:p>
      </dgm:t>
    </dgm:pt>
    <dgm:pt modelId="{2AC24124-FA9E-44B6-8DB0-151DBACF60BC}" type="parTrans" cxnId="{9A82AFE1-688E-42C4-8AF1-DC68F61FFED4}">
      <dgm:prSet/>
      <dgm:spPr>
        <a:xfrm>
          <a:off x="422636" y="1095269"/>
          <a:ext cx="135706" cy="2343204"/>
        </a:xfrm>
        <a:custGeom>
          <a:avLst/>
          <a:gdLst/>
          <a:ahLst/>
          <a:cxnLst/>
          <a:rect l="0" t="0" r="0" b="0"/>
          <a:pathLst>
            <a:path>
              <a:moveTo>
                <a:pt x="0" y="0"/>
              </a:moveTo>
              <a:lnTo>
                <a:pt x="0" y="2343204"/>
              </a:lnTo>
              <a:lnTo>
                <a:pt x="135706" y="2343204"/>
              </a:lnTo>
            </a:path>
          </a:pathLst>
        </a:custGeom>
        <a:noFill/>
        <a:ln w="25400" cap="flat" cmpd="sng" algn="ctr">
          <a:solidFill>
            <a:srgbClr val="8064A2">
              <a:shade val="80000"/>
              <a:hueOff val="0"/>
              <a:satOff val="0"/>
              <a:lumOff val="0"/>
              <a:alphaOff val="0"/>
            </a:srgbClr>
          </a:solidFill>
          <a:prstDash val="solid"/>
        </a:ln>
        <a:effectLst/>
      </dgm:spPr>
      <dgm:t>
        <a:bodyPr/>
        <a:lstStyle/>
        <a:p>
          <a:endParaRPr lang="en-US"/>
        </a:p>
      </dgm:t>
    </dgm:pt>
    <dgm:pt modelId="{783ACE57-EA35-4856-9846-CF4F7F9E4454}" type="sibTrans" cxnId="{9A82AFE1-688E-42C4-8AF1-DC68F61FFED4}">
      <dgm:prSet/>
      <dgm:spPr/>
      <dgm:t>
        <a:bodyPr/>
        <a:lstStyle/>
        <a:p>
          <a:endParaRPr lang="en-US"/>
        </a:p>
      </dgm:t>
    </dgm:pt>
    <dgm:pt modelId="{575F3678-3D56-41EB-86DD-6C717C4F1E77}">
      <dgm:prSet phldrT="[Text]"/>
      <dgm:spPr>
        <a:xfrm>
          <a:off x="1426867" y="642913"/>
          <a:ext cx="904712" cy="452356"/>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gm:spPr>
      <dgm:t>
        <a:bodyPr/>
        <a:lstStyle/>
        <a:p>
          <a:pPr>
            <a:buNone/>
          </a:pPr>
          <a:r>
            <a:rPr lang="en-US" b="0" dirty="0">
              <a:solidFill>
                <a:srgbClr val="8064A2">
                  <a:lumMod val="75000"/>
                </a:srgbClr>
              </a:solidFill>
              <a:latin typeface="Century Gothic" panose="020B0502020202020204" pitchFamily="34" charset="0"/>
              <a:ea typeface="+mn-ea"/>
              <a:cs typeface="+mn-cs"/>
            </a:rPr>
            <a:t>Core Implementation Team </a:t>
          </a:r>
        </a:p>
      </dgm:t>
    </dgm:pt>
    <dgm:pt modelId="{E0D2C3AD-0E55-4BC4-8A8A-982B2852C2B0}" type="parTrans" cxnId="{7348DEF0-AE30-4EB2-BAF9-A83378DCDC51}">
      <dgm:prSet/>
      <dgm:spPr>
        <a:xfrm>
          <a:off x="1833503" y="452923"/>
          <a:ext cx="91440" cy="189989"/>
        </a:xfrm>
        <a:custGeom>
          <a:avLst/>
          <a:gdLst/>
          <a:ahLst/>
          <a:cxnLst/>
          <a:rect l="0" t="0" r="0" b="0"/>
          <a:pathLst>
            <a:path>
              <a:moveTo>
                <a:pt x="45720" y="0"/>
              </a:moveTo>
              <a:lnTo>
                <a:pt x="45720" y="189989"/>
              </a:lnTo>
            </a:path>
          </a:pathLst>
        </a:custGeom>
        <a:noFill/>
        <a:ln w="25400" cap="flat" cmpd="sng" algn="ctr">
          <a:solidFill>
            <a:srgbClr val="8064A2">
              <a:shade val="60000"/>
              <a:hueOff val="0"/>
              <a:satOff val="0"/>
              <a:lumOff val="0"/>
              <a:alphaOff val="0"/>
            </a:srgbClr>
          </a:solidFill>
          <a:prstDash val="solid"/>
        </a:ln>
        <a:effectLst/>
      </dgm:spPr>
      <dgm:t>
        <a:bodyPr/>
        <a:lstStyle/>
        <a:p>
          <a:endParaRPr lang="en-US"/>
        </a:p>
      </dgm:t>
    </dgm:pt>
    <dgm:pt modelId="{2B9A74B6-5217-4EFA-836F-83CCB6C475F8}" type="sibTrans" cxnId="{7348DEF0-AE30-4EB2-BAF9-A83378DCDC51}">
      <dgm:prSet/>
      <dgm:spPr/>
      <dgm:t>
        <a:bodyPr/>
        <a:lstStyle/>
        <a:p>
          <a:endParaRPr lang="en-US"/>
        </a:p>
      </dgm:t>
    </dgm:pt>
    <dgm:pt modelId="{89A1140F-D75E-4537-952D-8142921F3F26}">
      <dgm:prSet phldrT="[Text]"/>
      <dgm:spPr>
        <a:xfrm>
          <a:off x="558343" y="1285259"/>
          <a:ext cx="904712" cy="452356"/>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gm:spPr>
      <dgm:t>
        <a:bodyPr/>
        <a:lstStyle/>
        <a:p>
          <a:pPr>
            <a:buNone/>
          </a:pPr>
          <a:r>
            <a:rPr lang="en-US" b="0" dirty="0">
              <a:solidFill>
                <a:srgbClr val="8064A2">
                  <a:lumMod val="75000"/>
                </a:srgbClr>
              </a:solidFill>
              <a:latin typeface="Century Gothic" panose="020B0502020202020204" pitchFamily="34" charset="0"/>
              <a:ea typeface="+mn-ea"/>
              <a:cs typeface="+mn-cs"/>
            </a:rPr>
            <a:t>Epidemiology, M&amp;E, GIS Units </a:t>
          </a:r>
        </a:p>
      </dgm:t>
    </dgm:pt>
    <dgm:pt modelId="{97C02C5A-0109-4658-9E04-F14A3CBEB647}" type="parTrans" cxnId="{6C4DF365-1C13-4CE4-8A04-BE87786705B0}">
      <dgm:prSet/>
      <dgm:spPr>
        <a:xfrm>
          <a:off x="422636" y="1095269"/>
          <a:ext cx="135706" cy="416167"/>
        </a:xfrm>
        <a:custGeom>
          <a:avLst/>
          <a:gdLst/>
          <a:ahLst/>
          <a:cxnLst/>
          <a:rect l="0" t="0" r="0" b="0"/>
          <a:pathLst>
            <a:path>
              <a:moveTo>
                <a:pt x="0" y="0"/>
              </a:moveTo>
              <a:lnTo>
                <a:pt x="0" y="416167"/>
              </a:lnTo>
              <a:lnTo>
                <a:pt x="135706" y="416167"/>
              </a:lnTo>
            </a:path>
          </a:pathLst>
        </a:custGeom>
        <a:noFill/>
        <a:ln w="25400" cap="flat" cmpd="sng" algn="ctr">
          <a:solidFill>
            <a:srgbClr val="8064A2">
              <a:shade val="80000"/>
              <a:hueOff val="0"/>
              <a:satOff val="0"/>
              <a:lumOff val="0"/>
              <a:alphaOff val="0"/>
            </a:srgbClr>
          </a:solidFill>
          <a:prstDash val="solid"/>
        </a:ln>
        <a:effectLst/>
      </dgm:spPr>
      <dgm:t>
        <a:bodyPr/>
        <a:lstStyle/>
        <a:p>
          <a:endParaRPr lang="en-US"/>
        </a:p>
      </dgm:t>
    </dgm:pt>
    <dgm:pt modelId="{D0F27AFD-8302-43FF-861C-96DA8014443A}" type="sibTrans" cxnId="{6C4DF365-1C13-4CE4-8A04-BE87786705B0}">
      <dgm:prSet/>
      <dgm:spPr/>
      <dgm:t>
        <a:bodyPr/>
        <a:lstStyle/>
        <a:p>
          <a:endParaRPr lang="en-US"/>
        </a:p>
      </dgm:t>
    </dgm:pt>
    <dgm:pt modelId="{FEB71612-00E6-43D6-86F3-36A03AA16292}">
      <dgm:prSet phldrT="[Text]"/>
      <dgm:spPr>
        <a:xfrm>
          <a:off x="1653045" y="1285259"/>
          <a:ext cx="904712" cy="452356"/>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gm:spPr>
      <dgm:t>
        <a:bodyPr/>
        <a:lstStyle/>
        <a:p>
          <a:pPr>
            <a:buNone/>
          </a:pPr>
          <a:r>
            <a:rPr lang="en-US" b="0" dirty="0">
              <a:solidFill>
                <a:srgbClr val="8064A2">
                  <a:lumMod val="75000"/>
                </a:srgbClr>
              </a:solidFill>
              <a:latin typeface="Century Gothic" panose="020B0502020202020204" pitchFamily="34" charset="0"/>
              <a:ea typeface="+mn-ea"/>
              <a:cs typeface="+mn-cs"/>
            </a:rPr>
            <a:t>District Fieldwork Teams </a:t>
          </a:r>
        </a:p>
      </dgm:t>
    </dgm:pt>
    <dgm:pt modelId="{380985C9-5B07-4B15-B0AF-1912E4C1664A}" type="parTrans" cxnId="{7B00EA1F-D850-4752-9AB1-A9D54006972F}">
      <dgm:prSet/>
      <dgm:spPr>
        <a:xfrm>
          <a:off x="1517338" y="1095269"/>
          <a:ext cx="135706" cy="416167"/>
        </a:xfrm>
        <a:custGeom>
          <a:avLst/>
          <a:gdLst/>
          <a:ahLst/>
          <a:cxnLst/>
          <a:rect l="0" t="0" r="0" b="0"/>
          <a:pathLst>
            <a:path>
              <a:moveTo>
                <a:pt x="0" y="0"/>
              </a:moveTo>
              <a:lnTo>
                <a:pt x="0" y="416167"/>
              </a:lnTo>
              <a:lnTo>
                <a:pt x="135706" y="416167"/>
              </a:lnTo>
            </a:path>
          </a:pathLst>
        </a:custGeom>
        <a:noFill/>
        <a:ln w="25400" cap="flat" cmpd="sng" algn="ctr">
          <a:solidFill>
            <a:srgbClr val="8064A2">
              <a:shade val="80000"/>
              <a:hueOff val="0"/>
              <a:satOff val="0"/>
              <a:lumOff val="0"/>
              <a:alphaOff val="0"/>
            </a:srgbClr>
          </a:solidFill>
          <a:prstDash val="solid"/>
        </a:ln>
        <a:effectLst/>
      </dgm:spPr>
      <dgm:t>
        <a:bodyPr/>
        <a:lstStyle/>
        <a:p>
          <a:endParaRPr lang="en-US"/>
        </a:p>
      </dgm:t>
    </dgm:pt>
    <dgm:pt modelId="{B1A31509-B13F-4E24-99D5-2F78B980E09A}" type="sibTrans" cxnId="{7B00EA1F-D850-4752-9AB1-A9D54006972F}">
      <dgm:prSet/>
      <dgm:spPr/>
      <dgm:t>
        <a:bodyPr/>
        <a:lstStyle/>
        <a:p>
          <a:endParaRPr lang="en-US"/>
        </a:p>
      </dgm:t>
    </dgm:pt>
    <dgm:pt modelId="{7891E42F-B619-4511-A1F1-A0C92D020D23}">
      <dgm:prSet phldrT="[Text]"/>
      <dgm:spPr>
        <a:xfrm>
          <a:off x="2521569" y="642913"/>
          <a:ext cx="904712" cy="452356"/>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gm:spPr>
      <dgm:t>
        <a:bodyPr/>
        <a:lstStyle/>
        <a:p>
          <a:pPr>
            <a:buNone/>
          </a:pPr>
          <a:r>
            <a:rPr lang="en-US" b="0" dirty="0">
              <a:solidFill>
                <a:srgbClr val="8064A2">
                  <a:lumMod val="75000"/>
                </a:srgbClr>
              </a:solidFill>
              <a:latin typeface="Century Gothic" panose="020B0502020202020204" pitchFamily="34" charset="0"/>
              <a:ea typeface="+mn-ea"/>
              <a:cs typeface="+mn-cs"/>
            </a:rPr>
            <a:t>District Steering Committees </a:t>
          </a:r>
        </a:p>
      </dgm:t>
    </dgm:pt>
    <dgm:pt modelId="{FE1248B6-ABB6-4AB1-A2FE-01FE3A756BE7}" type="parTrans" cxnId="{85439B23-8AC1-4C49-9F08-AC81068548D2}">
      <dgm:prSet/>
      <dgm:spPr>
        <a:xfrm>
          <a:off x="1879223" y="452923"/>
          <a:ext cx="1094701" cy="189989"/>
        </a:xfrm>
        <a:custGeom>
          <a:avLst/>
          <a:gdLst/>
          <a:ahLst/>
          <a:cxnLst/>
          <a:rect l="0" t="0" r="0" b="0"/>
          <a:pathLst>
            <a:path>
              <a:moveTo>
                <a:pt x="0" y="0"/>
              </a:moveTo>
              <a:lnTo>
                <a:pt x="0" y="94994"/>
              </a:lnTo>
              <a:lnTo>
                <a:pt x="1094701" y="94994"/>
              </a:lnTo>
              <a:lnTo>
                <a:pt x="1094701" y="189989"/>
              </a:lnTo>
            </a:path>
          </a:pathLst>
        </a:custGeom>
        <a:noFill/>
        <a:ln w="25400" cap="flat" cmpd="sng" algn="ctr">
          <a:solidFill>
            <a:srgbClr val="8064A2">
              <a:shade val="60000"/>
              <a:hueOff val="0"/>
              <a:satOff val="0"/>
              <a:lumOff val="0"/>
              <a:alphaOff val="0"/>
            </a:srgbClr>
          </a:solidFill>
          <a:prstDash val="solid"/>
        </a:ln>
        <a:effectLst/>
      </dgm:spPr>
      <dgm:t>
        <a:bodyPr/>
        <a:lstStyle/>
        <a:p>
          <a:endParaRPr lang="en-US"/>
        </a:p>
      </dgm:t>
    </dgm:pt>
    <dgm:pt modelId="{9D53C823-F238-40F1-B540-367EB0B0E26D}" type="sibTrans" cxnId="{85439B23-8AC1-4C49-9F08-AC81068548D2}">
      <dgm:prSet/>
      <dgm:spPr/>
      <dgm:t>
        <a:bodyPr/>
        <a:lstStyle/>
        <a:p>
          <a:endParaRPr lang="en-US"/>
        </a:p>
      </dgm:t>
    </dgm:pt>
    <dgm:pt modelId="{0940D075-1CF5-42C9-9C11-AE127D6AEC15}">
      <dgm:prSet phldrT="[Text]"/>
      <dgm:spPr>
        <a:xfrm>
          <a:off x="2747747" y="1285259"/>
          <a:ext cx="904712" cy="452356"/>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gm:spPr>
      <dgm:t>
        <a:bodyPr/>
        <a:lstStyle/>
        <a:p>
          <a:pPr>
            <a:buNone/>
          </a:pPr>
          <a:r>
            <a:rPr lang="en-US" b="0" dirty="0">
              <a:solidFill>
                <a:srgbClr val="8064A2">
                  <a:lumMod val="75000"/>
                </a:srgbClr>
              </a:solidFill>
              <a:latin typeface="Century Gothic" panose="020B0502020202020204" pitchFamily="34" charset="0"/>
              <a:ea typeface="+mn-ea"/>
              <a:cs typeface="+mn-cs"/>
            </a:rPr>
            <a:t>District Stakeholders </a:t>
          </a:r>
        </a:p>
      </dgm:t>
    </dgm:pt>
    <dgm:pt modelId="{C0B67E68-03B8-4098-88F6-7927A7423D8E}" type="parTrans" cxnId="{6F549117-97A7-4515-B9C8-DF6DADE821DA}">
      <dgm:prSet/>
      <dgm:spPr>
        <a:xfrm>
          <a:off x="2612040" y="1095269"/>
          <a:ext cx="135706" cy="416167"/>
        </a:xfrm>
        <a:custGeom>
          <a:avLst/>
          <a:gdLst/>
          <a:ahLst/>
          <a:cxnLst/>
          <a:rect l="0" t="0" r="0" b="0"/>
          <a:pathLst>
            <a:path>
              <a:moveTo>
                <a:pt x="0" y="0"/>
              </a:moveTo>
              <a:lnTo>
                <a:pt x="0" y="416167"/>
              </a:lnTo>
              <a:lnTo>
                <a:pt x="135706" y="416167"/>
              </a:lnTo>
            </a:path>
          </a:pathLst>
        </a:custGeom>
        <a:noFill/>
        <a:ln w="25400" cap="flat" cmpd="sng" algn="ctr">
          <a:solidFill>
            <a:srgbClr val="8064A2">
              <a:shade val="80000"/>
              <a:hueOff val="0"/>
              <a:satOff val="0"/>
              <a:lumOff val="0"/>
              <a:alphaOff val="0"/>
            </a:srgbClr>
          </a:solidFill>
          <a:prstDash val="solid"/>
        </a:ln>
        <a:effectLst/>
      </dgm:spPr>
      <dgm:t>
        <a:bodyPr/>
        <a:lstStyle/>
        <a:p>
          <a:endParaRPr lang="en-US"/>
        </a:p>
      </dgm:t>
    </dgm:pt>
    <dgm:pt modelId="{EAD7E08C-6BED-49DA-87EC-D5146DD95691}" type="sibTrans" cxnId="{6F549117-97A7-4515-B9C8-DF6DADE821DA}">
      <dgm:prSet/>
      <dgm:spPr/>
      <dgm:t>
        <a:bodyPr/>
        <a:lstStyle/>
        <a:p>
          <a:endParaRPr lang="en-US"/>
        </a:p>
      </dgm:t>
    </dgm:pt>
    <dgm:pt modelId="{5D897544-5B37-4F89-8BA8-58B45A034B44}" type="pres">
      <dgm:prSet presAssocID="{29D21F1F-7BD5-4A6A-9603-FC1F9A554209}" presName="hierChild1" presStyleCnt="0">
        <dgm:presLayoutVars>
          <dgm:orgChart val="1"/>
          <dgm:chPref val="1"/>
          <dgm:dir/>
          <dgm:animOne val="branch"/>
          <dgm:animLvl val="lvl"/>
          <dgm:resizeHandles/>
        </dgm:presLayoutVars>
      </dgm:prSet>
      <dgm:spPr/>
    </dgm:pt>
    <dgm:pt modelId="{F5F8F6C8-546B-418D-88F6-835D2A4C85F6}" type="pres">
      <dgm:prSet presAssocID="{69235273-A34C-465F-9E83-451C449EA832}" presName="hierRoot1" presStyleCnt="0">
        <dgm:presLayoutVars>
          <dgm:hierBranch val="init"/>
        </dgm:presLayoutVars>
      </dgm:prSet>
      <dgm:spPr/>
    </dgm:pt>
    <dgm:pt modelId="{77727631-5670-418D-8D8B-BF3220E5C056}" type="pres">
      <dgm:prSet presAssocID="{69235273-A34C-465F-9E83-451C449EA832}" presName="rootComposite1" presStyleCnt="0"/>
      <dgm:spPr/>
    </dgm:pt>
    <dgm:pt modelId="{1D61DA8F-0410-4E38-998E-BA807C7AD977}" type="pres">
      <dgm:prSet presAssocID="{69235273-A34C-465F-9E83-451C449EA832}" presName="rootText1" presStyleLbl="node0" presStyleIdx="0" presStyleCnt="1">
        <dgm:presLayoutVars>
          <dgm:chPref val="3"/>
        </dgm:presLayoutVars>
      </dgm:prSet>
      <dgm:spPr/>
    </dgm:pt>
    <dgm:pt modelId="{EB1AEFBC-0669-4BC5-AB7E-24F33F9A96DA}" type="pres">
      <dgm:prSet presAssocID="{69235273-A34C-465F-9E83-451C449EA832}" presName="rootConnector1" presStyleLbl="node1" presStyleIdx="0" presStyleCnt="0"/>
      <dgm:spPr/>
    </dgm:pt>
    <dgm:pt modelId="{F0E125B2-1B39-40D7-8772-9103BDEEB8FA}" type="pres">
      <dgm:prSet presAssocID="{69235273-A34C-465F-9E83-451C449EA832}" presName="hierChild2" presStyleCnt="0"/>
      <dgm:spPr/>
    </dgm:pt>
    <dgm:pt modelId="{F34A085E-91EB-4A2F-9B2F-BEF7D6A41DCF}" type="pres">
      <dgm:prSet presAssocID="{30783AE6-6134-496B-A7CF-1BC05471406B}" presName="Name37" presStyleLbl="parChTrans1D2" presStyleIdx="0" presStyleCnt="3"/>
      <dgm:spPr/>
    </dgm:pt>
    <dgm:pt modelId="{0FB01EC7-CD43-46A4-BE28-282FA9B48693}" type="pres">
      <dgm:prSet presAssocID="{89A2FCC0-B47C-4F7D-BAA2-796DB47EEE40}" presName="hierRoot2" presStyleCnt="0">
        <dgm:presLayoutVars>
          <dgm:hierBranch val="init"/>
        </dgm:presLayoutVars>
      </dgm:prSet>
      <dgm:spPr/>
    </dgm:pt>
    <dgm:pt modelId="{352483CF-C2DF-4AF2-806F-38ACC375BE8B}" type="pres">
      <dgm:prSet presAssocID="{89A2FCC0-B47C-4F7D-BAA2-796DB47EEE40}" presName="rootComposite" presStyleCnt="0"/>
      <dgm:spPr/>
    </dgm:pt>
    <dgm:pt modelId="{94149C30-3735-4C89-86E6-B6E374D52C31}" type="pres">
      <dgm:prSet presAssocID="{89A2FCC0-B47C-4F7D-BAA2-796DB47EEE40}" presName="rootText" presStyleLbl="node2" presStyleIdx="0" presStyleCnt="3">
        <dgm:presLayoutVars>
          <dgm:chPref val="3"/>
        </dgm:presLayoutVars>
      </dgm:prSet>
      <dgm:spPr/>
    </dgm:pt>
    <dgm:pt modelId="{5C5726BB-463D-42F5-A578-25629A622D22}" type="pres">
      <dgm:prSet presAssocID="{89A2FCC0-B47C-4F7D-BAA2-796DB47EEE40}" presName="rootConnector" presStyleLbl="node2" presStyleIdx="0" presStyleCnt="3"/>
      <dgm:spPr/>
    </dgm:pt>
    <dgm:pt modelId="{C43E3722-47D7-417E-BA0F-5B10B23C0B4B}" type="pres">
      <dgm:prSet presAssocID="{89A2FCC0-B47C-4F7D-BAA2-796DB47EEE40}" presName="hierChild4" presStyleCnt="0"/>
      <dgm:spPr/>
    </dgm:pt>
    <dgm:pt modelId="{690898CE-EC04-442A-95E2-92C15FEC4134}" type="pres">
      <dgm:prSet presAssocID="{97C02C5A-0109-4658-9E04-F14A3CBEB647}" presName="Name37" presStyleLbl="parChTrans1D3" presStyleIdx="0" presStyleCnt="6"/>
      <dgm:spPr/>
    </dgm:pt>
    <dgm:pt modelId="{2E845FBD-ACC3-415F-B991-8D11F22D40B2}" type="pres">
      <dgm:prSet presAssocID="{89A1140F-D75E-4537-952D-8142921F3F26}" presName="hierRoot2" presStyleCnt="0">
        <dgm:presLayoutVars>
          <dgm:hierBranch val="init"/>
        </dgm:presLayoutVars>
      </dgm:prSet>
      <dgm:spPr/>
    </dgm:pt>
    <dgm:pt modelId="{86DBC75A-3BA8-474F-BC22-5831EFFA76F4}" type="pres">
      <dgm:prSet presAssocID="{89A1140F-D75E-4537-952D-8142921F3F26}" presName="rootComposite" presStyleCnt="0"/>
      <dgm:spPr/>
    </dgm:pt>
    <dgm:pt modelId="{2ABEEF39-F56E-40AE-A618-DD235034FA98}" type="pres">
      <dgm:prSet presAssocID="{89A1140F-D75E-4537-952D-8142921F3F26}" presName="rootText" presStyleLbl="node3" presStyleIdx="0" presStyleCnt="6">
        <dgm:presLayoutVars>
          <dgm:chPref val="3"/>
        </dgm:presLayoutVars>
      </dgm:prSet>
      <dgm:spPr/>
    </dgm:pt>
    <dgm:pt modelId="{141B47F9-A366-4050-B01D-84E1A81208F4}" type="pres">
      <dgm:prSet presAssocID="{89A1140F-D75E-4537-952D-8142921F3F26}" presName="rootConnector" presStyleLbl="node3" presStyleIdx="0" presStyleCnt="6"/>
      <dgm:spPr/>
    </dgm:pt>
    <dgm:pt modelId="{55439A87-C71F-4669-AC3D-FDF23483ACC4}" type="pres">
      <dgm:prSet presAssocID="{89A1140F-D75E-4537-952D-8142921F3F26}" presName="hierChild4" presStyleCnt="0"/>
      <dgm:spPr/>
    </dgm:pt>
    <dgm:pt modelId="{E3578046-ECF6-4E8B-98BE-FC2E31C6465B}" type="pres">
      <dgm:prSet presAssocID="{89A1140F-D75E-4537-952D-8142921F3F26}" presName="hierChild5" presStyleCnt="0"/>
      <dgm:spPr/>
    </dgm:pt>
    <dgm:pt modelId="{ED1581B9-6554-4F1C-870B-04E307B11D98}" type="pres">
      <dgm:prSet presAssocID="{6F668AC4-CCF7-45CF-946F-E90C4C0D51ED}" presName="Name37" presStyleLbl="parChTrans1D3" presStyleIdx="1" presStyleCnt="6"/>
      <dgm:spPr/>
    </dgm:pt>
    <dgm:pt modelId="{FA178844-9FEB-43B9-93B4-B0FA783CFD32}" type="pres">
      <dgm:prSet presAssocID="{B9CB2955-E112-445B-A670-83497EFBE8ED}" presName="hierRoot2" presStyleCnt="0">
        <dgm:presLayoutVars>
          <dgm:hierBranch val="init"/>
        </dgm:presLayoutVars>
      </dgm:prSet>
      <dgm:spPr/>
    </dgm:pt>
    <dgm:pt modelId="{9EEDAE28-08E6-4E01-9567-E0E5C635F828}" type="pres">
      <dgm:prSet presAssocID="{B9CB2955-E112-445B-A670-83497EFBE8ED}" presName="rootComposite" presStyleCnt="0"/>
      <dgm:spPr/>
    </dgm:pt>
    <dgm:pt modelId="{EDEA0A57-E701-4558-BD1B-05E270604483}" type="pres">
      <dgm:prSet presAssocID="{B9CB2955-E112-445B-A670-83497EFBE8ED}" presName="rootText" presStyleLbl="node3" presStyleIdx="1" presStyleCnt="6">
        <dgm:presLayoutVars>
          <dgm:chPref val="3"/>
        </dgm:presLayoutVars>
      </dgm:prSet>
      <dgm:spPr/>
    </dgm:pt>
    <dgm:pt modelId="{430C2F45-481D-47B2-9575-E26031A8207D}" type="pres">
      <dgm:prSet presAssocID="{B9CB2955-E112-445B-A670-83497EFBE8ED}" presName="rootConnector" presStyleLbl="node3" presStyleIdx="1" presStyleCnt="6"/>
      <dgm:spPr/>
    </dgm:pt>
    <dgm:pt modelId="{0971ADE0-5AFF-45E2-94B8-2934FD007AFC}" type="pres">
      <dgm:prSet presAssocID="{B9CB2955-E112-445B-A670-83497EFBE8ED}" presName="hierChild4" presStyleCnt="0"/>
      <dgm:spPr/>
    </dgm:pt>
    <dgm:pt modelId="{380B6E28-B3CD-47DB-BC29-EE6F21FA2BC7}" type="pres">
      <dgm:prSet presAssocID="{B9CB2955-E112-445B-A670-83497EFBE8ED}" presName="hierChild5" presStyleCnt="0"/>
      <dgm:spPr/>
    </dgm:pt>
    <dgm:pt modelId="{18EBB074-E963-42A9-932B-56D5BC8866FD}" type="pres">
      <dgm:prSet presAssocID="{E9D6218E-BCFB-448A-89CE-364D08585ABE}" presName="Name37" presStyleLbl="parChTrans1D3" presStyleIdx="2" presStyleCnt="6"/>
      <dgm:spPr/>
    </dgm:pt>
    <dgm:pt modelId="{CAB269D8-B928-4EFD-90A2-AD90E9B7517B}" type="pres">
      <dgm:prSet presAssocID="{6BAB1AB7-3827-4B01-97D0-172CC884AFA1}" presName="hierRoot2" presStyleCnt="0">
        <dgm:presLayoutVars>
          <dgm:hierBranch val="init"/>
        </dgm:presLayoutVars>
      </dgm:prSet>
      <dgm:spPr/>
    </dgm:pt>
    <dgm:pt modelId="{47992D1B-FFA3-4F9A-B0F4-D7F52F58CAA6}" type="pres">
      <dgm:prSet presAssocID="{6BAB1AB7-3827-4B01-97D0-172CC884AFA1}" presName="rootComposite" presStyleCnt="0"/>
      <dgm:spPr/>
    </dgm:pt>
    <dgm:pt modelId="{429D1864-3933-430E-BF6A-815A6241B09B}" type="pres">
      <dgm:prSet presAssocID="{6BAB1AB7-3827-4B01-97D0-172CC884AFA1}" presName="rootText" presStyleLbl="node3" presStyleIdx="2" presStyleCnt="6">
        <dgm:presLayoutVars>
          <dgm:chPref val="3"/>
        </dgm:presLayoutVars>
      </dgm:prSet>
      <dgm:spPr/>
    </dgm:pt>
    <dgm:pt modelId="{5CF7E844-B3A7-4911-9794-42D9E899E96F}" type="pres">
      <dgm:prSet presAssocID="{6BAB1AB7-3827-4B01-97D0-172CC884AFA1}" presName="rootConnector" presStyleLbl="node3" presStyleIdx="2" presStyleCnt="6"/>
      <dgm:spPr/>
    </dgm:pt>
    <dgm:pt modelId="{5F10C7B9-2C91-46ED-BA7C-F41CF8E70F97}" type="pres">
      <dgm:prSet presAssocID="{6BAB1AB7-3827-4B01-97D0-172CC884AFA1}" presName="hierChild4" presStyleCnt="0"/>
      <dgm:spPr/>
    </dgm:pt>
    <dgm:pt modelId="{8046EA66-67F8-48ED-ADD9-EE0987566D1B}" type="pres">
      <dgm:prSet presAssocID="{6BAB1AB7-3827-4B01-97D0-172CC884AFA1}" presName="hierChild5" presStyleCnt="0"/>
      <dgm:spPr/>
    </dgm:pt>
    <dgm:pt modelId="{E4DF09DB-7ED4-4CD1-AA0C-222B2EB114CC}" type="pres">
      <dgm:prSet presAssocID="{2AC24124-FA9E-44B6-8DB0-151DBACF60BC}" presName="Name37" presStyleLbl="parChTrans1D3" presStyleIdx="3" presStyleCnt="6"/>
      <dgm:spPr/>
    </dgm:pt>
    <dgm:pt modelId="{7C6DF9FC-9971-405F-98B3-3180284C1E16}" type="pres">
      <dgm:prSet presAssocID="{59291239-D116-44D0-8819-D3B166CEE776}" presName="hierRoot2" presStyleCnt="0">
        <dgm:presLayoutVars>
          <dgm:hierBranch val="init"/>
        </dgm:presLayoutVars>
      </dgm:prSet>
      <dgm:spPr/>
    </dgm:pt>
    <dgm:pt modelId="{67F8FB75-F534-4A91-9BBD-BCFF17867262}" type="pres">
      <dgm:prSet presAssocID="{59291239-D116-44D0-8819-D3B166CEE776}" presName="rootComposite" presStyleCnt="0"/>
      <dgm:spPr/>
    </dgm:pt>
    <dgm:pt modelId="{A483847F-9F98-4A0B-AE1D-3047EEA627C7}" type="pres">
      <dgm:prSet presAssocID="{59291239-D116-44D0-8819-D3B166CEE776}" presName="rootText" presStyleLbl="node3" presStyleIdx="3" presStyleCnt="6">
        <dgm:presLayoutVars>
          <dgm:chPref val="3"/>
        </dgm:presLayoutVars>
      </dgm:prSet>
      <dgm:spPr/>
    </dgm:pt>
    <dgm:pt modelId="{AD2966D0-E941-4178-84F3-C915ED5411A0}" type="pres">
      <dgm:prSet presAssocID="{59291239-D116-44D0-8819-D3B166CEE776}" presName="rootConnector" presStyleLbl="node3" presStyleIdx="3" presStyleCnt="6"/>
      <dgm:spPr/>
    </dgm:pt>
    <dgm:pt modelId="{2FCBE06E-5901-4411-8720-7CC67AA50441}" type="pres">
      <dgm:prSet presAssocID="{59291239-D116-44D0-8819-D3B166CEE776}" presName="hierChild4" presStyleCnt="0"/>
      <dgm:spPr/>
    </dgm:pt>
    <dgm:pt modelId="{D222C835-84EB-40F5-BED2-3804113E4D9A}" type="pres">
      <dgm:prSet presAssocID="{59291239-D116-44D0-8819-D3B166CEE776}" presName="hierChild5" presStyleCnt="0"/>
      <dgm:spPr/>
    </dgm:pt>
    <dgm:pt modelId="{E41BDBF1-58A7-4BFE-A4E0-41FB0CE216BD}" type="pres">
      <dgm:prSet presAssocID="{89A2FCC0-B47C-4F7D-BAA2-796DB47EEE40}" presName="hierChild5" presStyleCnt="0"/>
      <dgm:spPr/>
    </dgm:pt>
    <dgm:pt modelId="{E5CF4F1A-DFB9-4331-A778-2B7207E82844}" type="pres">
      <dgm:prSet presAssocID="{E0D2C3AD-0E55-4BC4-8A8A-982B2852C2B0}" presName="Name37" presStyleLbl="parChTrans1D2" presStyleIdx="1" presStyleCnt="3"/>
      <dgm:spPr/>
    </dgm:pt>
    <dgm:pt modelId="{F571CBD3-752F-4857-8E66-80953D00D929}" type="pres">
      <dgm:prSet presAssocID="{575F3678-3D56-41EB-86DD-6C717C4F1E77}" presName="hierRoot2" presStyleCnt="0">
        <dgm:presLayoutVars>
          <dgm:hierBranch val="init"/>
        </dgm:presLayoutVars>
      </dgm:prSet>
      <dgm:spPr/>
    </dgm:pt>
    <dgm:pt modelId="{C2DC05B4-A874-4975-8E68-3692DA3451B9}" type="pres">
      <dgm:prSet presAssocID="{575F3678-3D56-41EB-86DD-6C717C4F1E77}" presName="rootComposite" presStyleCnt="0"/>
      <dgm:spPr/>
    </dgm:pt>
    <dgm:pt modelId="{02939E70-4325-44D8-AABC-21B11A60F5CB}" type="pres">
      <dgm:prSet presAssocID="{575F3678-3D56-41EB-86DD-6C717C4F1E77}" presName="rootText" presStyleLbl="node2" presStyleIdx="1" presStyleCnt="3">
        <dgm:presLayoutVars>
          <dgm:chPref val="3"/>
        </dgm:presLayoutVars>
      </dgm:prSet>
      <dgm:spPr/>
    </dgm:pt>
    <dgm:pt modelId="{BB020F46-3D85-4974-BDA0-DB9F95CACD37}" type="pres">
      <dgm:prSet presAssocID="{575F3678-3D56-41EB-86DD-6C717C4F1E77}" presName="rootConnector" presStyleLbl="node2" presStyleIdx="1" presStyleCnt="3"/>
      <dgm:spPr/>
    </dgm:pt>
    <dgm:pt modelId="{008BC49C-1E11-462C-98BA-216B230BD175}" type="pres">
      <dgm:prSet presAssocID="{575F3678-3D56-41EB-86DD-6C717C4F1E77}" presName="hierChild4" presStyleCnt="0"/>
      <dgm:spPr/>
    </dgm:pt>
    <dgm:pt modelId="{91141218-2B49-41FC-88DE-F72FF1718B81}" type="pres">
      <dgm:prSet presAssocID="{380985C9-5B07-4B15-B0AF-1912E4C1664A}" presName="Name37" presStyleLbl="parChTrans1D3" presStyleIdx="4" presStyleCnt="6"/>
      <dgm:spPr/>
    </dgm:pt>
    <dgm:pt modelId="{FDD65DB8-3D83-4B0D-9C5A-D8292521E1F6}" type="pres">
      <dgm:prSet presAssocID="{FEB71612-00E6-43D6-86F3-36A03AA16292}" presName="hierRoot2" presStyleCnt="0">
        <dgm:presLayoutVars>
          <dgm:hierBranch val="init"/>
        </dgm:presLayoutVars>
      </dgm:prSet>
      <dgm:spPr/>
    </dgm:pt>
    <dgm:pt modelId="{865BC342-AC6B-4061-8981-18FE0283D53F}" type="pres">
      <dgm:prSet presAssocID="{FEB71612-00E6-43D6-86F3-36A03AA16292}" presName="rootComposite" presStyleCnt="0"/>
      <dgm:spPr/>
    </dgm:pt>
    <dgm:pt modelId="{9F97795A-1FF9-4D69-9217-1C4896089491}" type="pres">
      <dgm:prSet presAssocID="{FEB71612-00E6-43D6-86F3-36A03AA16292}" presName="rootText" presStyleLbl="node3" presStyleIdx="4" presStyleCnt="6">
        <dgm:presLayoutVars>
          <dgm:chPref val="3"/>
        </dgm:presLayoutVars>
      </dgm:prSet>
      <dgm:spPr/>
    </dgm:pt>
    <dgm:pt modelId="{D6D4BDB6-4672-48B9-BD30-08C588FA7E65}" type="pres">
      <dgm:prSet presAssocID="{FEB71612-00E6-43D6-86F3-36A03AA16292}" presName="rootConnector" presStyleLbl="node3" presStyleIdx="4" presStyleCnt="6"/>
      <dgm:spPr/>
    </dgm:pt>
    <dgm:pt modelId="{0E21CA6B-A5D4-4A3A-A38F-934BD6C448EE}" type="pres">
      <dgm:prSet presAssocID="{FEB71612-00E6-43D6-86F3-36A03AA16292}" presName="hierChild4" presStyleCnt="0"/>
      <dgm:spPr/>
    </dgm:pt>
    <dgm:pt modelId="{698BAE57-D97B-422B-915E-1A188711AD9B}" type="pres">
      <dgm:prSet presAssocID="{FEB71612-00E6-43D6-86F3-36A03AA16292}" presName="hierChild5" presStyleCnt="0"/>
      <dgm:spPr/>
    </dgm:pt>
    <dgm:pt modelId="{F3318297-0D64-4E80-A789-8390D09AFEEF}" type="pres">
      <dgm:prSet presAssocID="{575F3678-3D56-41EB-86DD-6C717C4F1E77}" presName="hierChild5" presStyleCnt="0"/>
      <dgm:spPr/>
    </dgm:pt>
    <dgm:pt modelId="{DC16CA18-CBC2-4D4F-91CC-EC76E639BED2}" type="pres">
      <dgm:prSet presAssocID="{FE1248B6-ABB6-4AB1-A2FE-01FE3A756BE7}" presName="Name37" presStyleLbl="parChTrans1D2" presStyleIdx="2" presStyleCnt="3"/>
      <dgm:spPr/>
    </dgm:pt>
    <dgm:pt modelId="{700308B7-94D4-4056-B7B5-970E33130DC0}" type="pres">
      <dgm:prSet presAssocID="{7891E42F-B619-4511-A1F1-A0C92D020D23}" presName="hierRoot2" presStyleCnt="0">
        <dgm:presLayoutVars>
          <dgm:hierBranch val="init"/>
        </dgm:presLayoutVars>
      </dgm:prSet>
      <dgm:spPr/>
    </dgm:pt>
    <dgm:pt modelId="{B5725684-156F-46C5-874E-480788FCBD11}" type="pres">
      <dgm:prSet presAssocID="{7891E42F-B619-4511-A1F1-A0C92D020D23}" presName="rootComposite" presStyleCnt="0"/>
      <dgm:spPr/>
    </dgm:pt>
    <dgm:pt modelId="{3C7B07E2-7597-4F43-A0E9-9F2D50B9C415}" type="pres">
      <dgm:prSet presAssocID="{7891E42F-B619-4511-A1F1-A0C92D020D23}" presName="rootText" presStyleLbl="node2" presStyleIdx="2" presStyleCnt="3">
        <dgm:presLayoutVars>
          <dgm:chPref val="3"/>
        </dgm:presLayoutVars>
      </dgm:prSet>
      <dgm:spPr/>
    </dgm:pt>
    <dgm:pt modelId="{9C85966B-4D98-4F07-9FB7-874FD7B44B7D}" type="pres">
      <dgm:prSet presAssocID="{7891E42F-B619-4511-A1F1-A0C92D020D23}" presName="rootConnector" presStyleLbl="node2" presStyleIdx="2" presStyleCnt="3"/>
      <dgm:spPr/>
    </dgm:pt>
    <dgm:pt modelId="{0BA5F1B7-614E-44B2-BA09-7CC43238C149}" type="pres">
      <dgm:prSet presAssocID="{7891E42F-B619-4511-A1F1-A0C92D020D23}" presName="hierChild4" presStyleCnt="0"/>
      <dgm:spPr/>
    </dgm:pt>
    <dgm:pt modelId="{E82F7CFC-BD54-433C-BAF6-51D78F41C0D9}" type="pres">
      <dgm:prSet presAssocID="{C0B67E68-03B8-4098-88F6-7927A7423D8E}" presName="Name37" presStyleLbl="parChTrans1D3" presStyleIdx="5" presStyleCnt="6"/>
      <dgm:spPr/>
    </dgm:pt>
    <dgm:pt modelId="{4F5ED3EE-AA7C-4519-87D7-93BDE43EA9D4}" type="pres">
      <dgm:prSet presAssocID="{0940D075-1CF5-42C9-9C11-AE127D6AEC15}" presName="hierRoot2" presStyleCnt="0">
        <dgm:presLayoutVars>
          <dgm:hierBranch val="init"/>
        </dgm:presLayoutVars>
      </dgm:prSet>
      <dgm:spPr/>
    </dgm:pt>
    <dgm:pt modelId="{34F6CF74-1A4F-46C1-8736-FB91CCF4CE56}" type="pres">
      <dgm:prSet presAssocID="{0940D075-1CF5-42C9-9C11-AE127D6AEC15}" presName="rootComposite" presStyleCnt="0"/>
      <dgm:spPr/>
    </dgm:pt>
    <dgm:pt modelId="{721DC506-9AC6-4354-B79D-A41E2D68055F}" type="pres">
      <dgm:prSet presAssocID="{0940D075-1CF5-42C9-9C11-AE127D6AEC15}" presName="rootText" presStyleLbl="node3" presStyleIdx="5" presStyleCnt="6">
        <dgm:presLayoutVars>
          <dgm:chPref val="3"/>
        </dgm:presLayoutVars>
      </dgm:prSet>
      <dgm:spPr/>
    </dgm:pt>
    <dgm:pt modelId="{DC870A73-1DC6-4834-B7AA-22586BD97216}" type="pres">
      <dgm:prSet presAssocID="{0940D075-1CF5-42C9-9C11-AE127D6AEC15}" presName="rootConnector" presStyleLbl="node3" presStyleIdx="5" presStyleCnt="6"/>
      <dgm:spPr/>
    </dgm:pt>
    <dgm:pt modelId="{FA607B4D-7119-46A2-95A1-06C71ED7A12D}" type="pres">
      <dgm:prSet presAssocID="{0940D075-1CF5-42C9-9C11-AE127D6AEC15}" presName="hierChild4" presStyleCnt="0"/>
      <dgm:spPr/>
    </dgm:pt>
    <dgm:pt modelId="{EF285CB8-31FF-4DB8-8B89-7E027120BD18}" type="pres">
      <dgm:prSet presAssocID="{0940D075-1CF5-42C9-9C11-AE127D6AEC15}" presName="hierChild5" presStyleCnt="0"/>
      <dgm:spPr/>
    </dgm:pt>
    <dgm:pt modelId="{B3D77D98-A5C1-4CBA-916E-2B0CFD3F3208}" type="pres">
      <dgm:prSet presAssocID="{7891E42F-B619-4511-A1F1-A0C92D020D23}" presName="hierChild5" presStyleCnt="0"/>
      <dgm:spPr/>
    </dgm:pt>
    <dgm:pt modelId="{979960D6-D8F1-4346-B475-DBEF76F97A9B}" type="pres">
      <dgm:prSet presAssocID="{69235273-A34C-465F-9E83-451C449EA832}" presName="hierChild3" presStyleCnt="0"/>
      <dgm:spPr/>
    </dgm:pt>
  </dgm:ptLst>
  <dgm:cxnLst>
    <dgm:cxn modelId="{448CF70F-BB46-4CD1-8CF1-B62245356B20}" type="presOf" srcId="{B9CB2955-E112-445B-A670-83497EFBE8ED}" destId="{EDEA0A57-E701-4558-BD1B-05E270604483}" srcOrd="0" destOrd="0" presId="urn:microsoft.com/office/officeart/2005/8/layout/orgChart1"/>
    <dgm:cxn modelId="{EDC7FF16-05D1-4674-8A2B-B5ECEB413577}" srcId="{29D21F1F-7BD5-4A6A-9603-FC1F9A554209}" destId="{69235273-A34C-465F-9E83-451C449EA832}" srcOrd="0" destOrd="0" parTransId="{8D73574B-5C98-4690-BFD8-313F1B6D6C3D}" sibTransId="{8EAA5B00-5FCA-40B9-9452-5692B6F6BA77}"/>
    <dgm:cxn modelId="{6F549117-97A7-4515-B9C8-DF6DADE821DA}" srcId="{7891E42F-B619-4511-A1F1-A0C92D020D23}" destId="{0940D075-1CF5-42C9-9C11-AE127D6AEC15}" srcOrd="0" destOrd="0" parTransId="{C0B67E68-03B8-4098-88F6-7927A7423D8E}" sibTransId="{EAD7E08C-6BED-49DA-87EC-D5146DD95691}"/>
    <dgm:cxn modelId="{46C97018-756D-4CFB-ADAF-7468AB201F14}" type="presOf" srcId="{30783AE6-6134-496B-A7CF-1BC05471406B}" destId="{F34A085E-91EB-4A2F-9B2F-BEF7D6A41DCF}" srcOrd="0" destOrd="0" presId="urn:microsoft.com/office/officeart/2005/8/layout/orgChart1"/>
    <dgm:cxn modelId="{7B00EA1F-D850-4752-9AB1-A9D54006972F}" srcId="{575F3678-3D56-41EB-86DD-6C717C4F1E77}" destId="{FEB71612-00E6-43D6-86F3-36A03AA16292}" srcOrd="0" destOrd="0" parTransId="{380985C9-5B07-4B15-B0AF-1912E4C1664A}" sibTransId="{B1A31509-B13F-4E24-99D5-2F78B980E09A}"/>
    <dgm:cxn modelId="{F5105E23-8774-446F-B15F-402BC6A75BA3}" type="presOf" srcId="{59291239-D116-44D0-8819-D3B166CEE776}" destId="{A483847F-9F98-4A0B-AE1D-3047EEA627C7}" srcOrd="0" destOrd="0" presId="urn:microsoft.com/office/officeart/2005/8/layout/orgChart1"/>
    <dgm:cxn modelId="{85439B23-8AC1-4C49-9F08-AC81068548D2}" srcId="{69235273-A34C-465F-9E83-451C449EA832}" destId="{7891E42F-B619-4511-A1F1-A0C92D020D23}" srcOrd="2" destOrd="0" parTransId="{FE1248B6-ABB6-4AB1-A2FE-01FE3A756BE7}" sibTransId="{9D53C823-F238-40F1-B540-367EB0B0E26D}"/>
    <dgm:cxn modelId="{7851BB2D-36B5-4DE8-B170-169AFC5E61EF}" type="presOf" srcId="{69235273-A34C-465F-9E83-451C449EA832}" destId="{EB1AEFBC-0669-4BC5-AB7E-24F33F9A96DA}" srcOrd="1" destOrd="0" presId="urn:microsoft.com/office/officeart/2005/8/layout/orgChart1"/>
    <dgm:cxn modelId="{E950833A-2D62-4217-95ED-64CEB200CE31}" type="presOf" srcId="{59291239-D116-44D0-8819-D3B166CEE776}" destId="{AD2966D0-E941-4178-84F3-C915ED5411A0}" srcOrd="1" destOrd="0" presId="urn:microsoft.com/office/officeart/2005/8/layout/orgChart1"/>
    <dgm:cxn modelId="{793F0C3E-1CF3-4B2D-8FDA-9B0BF1900825}" type="presOf" srcId="{97C02C5A-0109-4658-9E04-F14A3CBEB647}" destId="{690898CE-EC04-442A-95E2-92C15FEC4134}" srcOrd="0" destOrd="0" presId="urn:microsoft.com/office/officeart/2005/8/layout/orgChart1"/>
    <dgm:cxn modelId="{BD1E0662-B4B8-4225-BE3F-E50464F55C38}" type="presOf" srcId="{69235273-A34C-465F-9E83-451C449EA832}" destId="{1D61DA8F-0410-4E38-998E-BA807C7AD977}" srcOrd="0" destOrd="0" presId="urn:microsoft.com/office/officeart/2005/8/layout/orgChart1"/>
    <dgm:cxn modelId="{6C4DF365-1C13-4CE4-8A04-BE87786705B0}" srcId="{89A2FCC0-B47C-4F7D-BAA2-796DB47EEE40}" destId="{89A1140F-D75E-4537-952D-8142921F3F26}" srcOrd="0" destOrd="0" parTransId="{97C02C5A-0109-4658-9E04-F14A3CBEB647}" sibTransId="{D0F27AFD-8302-43FF-861C-96DA8014443A}"/>
    <dgm:cxn modelId="{DC5B2A66-C44A-43EB-AACA-0BF16A759D73}" srcId="{69235273-A34C-465F-9E83-451C449EA832}" destId="{89A2FCC0-B47C-4F7D-BAA2-796DB47EEE40}" srcOrd="0" destOrd="0" parTransId="{30783AE6-6134-496B-A7CF-1BC05471406B}" sibTransId="{FECC4D82-C05D-46AF-97A4-6F622FF84A99}"/>
    <dgm:cxn modelId="{3F420248-E35E-4966-8264-6F79AA32E5E8}" type="presOf" srcId="{FE1248B6-ABB6-4AB1-A2FE-01FE3A756BE7}" destId="{DC16CA18-CBC2-4D4F-91CC-EC76E639BED2}" srcOrd="0" destOrd="0" presId="urn:microsoft.com/office/officeart/2005/8/layout/orgChart1"/>
    <dgm:cxn modelId="{742BFA49-30E9-4479-8E02-716FBFE4F301}" type="presOf" srcId="{89A1140F-D75E-4537-952D-8142921F3F26}" destId="{141B47F9-A366-4050-B01D-84E1A81208F4}" srcOrd="1" destOrd="0" presId="urn:microsoft.com/office/officeart/2005/8/layout/orgChart1"/>
    <dgm:cxn modelId="{9016FF6E-5F56-448D-AC7D-59FA85C9B967}" type="presOf" srcId="{7891E42F-B619-4511-A1F1-A0C92D020D23}" destId="{3C7B07E2-7597-4F43-A0E9-9F2D50B9C415}" srcOrd="0" destOrd="0" presId="urn:microsoft.com/office/officeart/2005/8/layout/orgChart1"/>
    <dgm:cxn modelId="{546A5F78-7BBB-4030-A8E5-1F2CE45B88C9}" type="presOf" srcId="{575F3678-3D56-41EB-86DD-6C717C4F1E77}" destId="{BB020F46-3D85-4974-BDA0-DB9F95CACD37}" srcOrd="1" destOrd="0" presId="urn:microsoft.com/office/officeart/2005/8/layout/orgChart1"/>
    <dgm:cxn modelId="{6CB8335A-9EB6-4A3D-BCCB-AA236823B9AD}" type="presOf" srcId="{89A2FCC0-B47C-4F7D-BAA2-796DB47EEE40}" destId="{94149C30-3735-4C89-86E6-B6E374D52C31}" srcOrd="0" destOrd="0" presId="urn:microsoft.com/office/officeart/2005/8/layout/orgChart1"/>
    <dgm:cxn modelId="{F109917E-BF60-4F2D-AA1A-17A84C1E93A5}" type="presOf" srcId="{0940D075-1CF5-42C9-9C11-AE127D6AEC15}" destId="{DC870A73-1DC6-4834-B7AA-22586BD97216}" srcOrd="1" destOrd="0" presId="urn:microsoft.com/office/officeart/2005/8/layout/orgChart1"/>
    <dgm:cxn modelId="{70E1F58C-ABC0-43BB-A186-5FE1DF6B712D}" type="presOf" srcId="{B9CB2955-E112-445B-A670-83497EFBE8ED}" destId="{430C2F45-481D-47B2-9575-E26031A8207D}" srcOrd="1" destOrd="0" presId="urn:microsoft.com/office/officeart/2005/8/layout/orgChart1"/>
    <dgm:cxn modelId="{43F8D594-95DE-420A-8C35-F7BBB9409527}" srcId="{89A2FCC0-B47C-4F7D-BAA2-796DB47EEE40}" destId="{6BAB1AB7-3827-4B01-97D0-172CC884AFA1}" srcOrd="2" destOrd="0" parTransId="{E9D6218E-BCFB-448A-89CE-364D08585ABE}" sibTransId="{8B4D3AE5-A87A-4058-90C1-C28BB86D8BE7}"/>
    <dgm:cxn modelId="{317EE79D-66C1-4C12-AAD3-09B5076AE16A}" type="presOf" srcId="{C0B67E68-03B8-4098-88F6-7927A7423D8E}" destId="{E82F7CFC-BD54-433C-BAF6-51D78F41C0D9}" srcOrd="0" destOrd="0" presId="urn:microsoft.com/office/officeart/2005/8/layout/orgChart1"/>
    <dgm:cxn modelId="{1DDDED9E-F15A-480F-BBE0-73B0EA453394}" type="presOf" srcId="{7891E42F-B619-4511-A1F1-A0C92D020D23}" destId="{9C85966B-4D98-4F07-9FB7-874FD7B44B7D}" srcOrd="1" destOrd="0" presId="urn:microsoft.com/office/officeart/2005/8/layout/orgChart1"/>
    <dgm:cxn modelId="{51F40DA5-CF98-4009-8C16-A21D7150167E}" type="presOf" srcId="{89A2FCC0-B47C-4F7D-BAA2-796DB47EEE40}" destId="{5C5726BB-463D-42F5-A578-25629A622D22}" srcOrd="1" destOrd="0" presId="urn:microsoft.com/office/officeart/2005/8/layout/orgChart1"/>
    <dgm:cxn modelId="{80650DA7-21AF-42BA-ABF9-CEDD89E4F1A1}" type="presOf" srcId="{FEB71612-00E6-43D6-86F3-36A03AA16292}" destId="{D6D4BDB6-4672-48B9-BD30-08C588FA7E65}" srcOrd="1" destOrd="0" presId="urn:microsoft.com/office/officeart/2005/8/layout/orgChart1"/>
    <dgm:cxn modelId="{8AD99EA7-0B8E-4729-8D0E-0BE134FCBAD4}" type="presOf" srcId="{29D21F1F-7BD5-4A6A-9603-FC1F9A554209}" destId="{5D897544-5B37-4F89-8BA8-58B45A034B44}" srcOrd="0" destOrd="0" presId="urn:microsoft.com/office/officeart/2005/8/layout/orgChart1"/>
    <dgm:cxn modelId="{E19BCAAA-B066-4859-8233-5E883F16B469}" type="presOf" srcId="{89A1140F-D75E-4537-952D-8142921F3F26}" destId="{2ABEEF39-F56E-40AE-A618-DD235034FA98}" srcOrd="0" destOrd="0" presId="urn:microsoft.com/office/officeart/2005/8/layout/orgChart1"/>
    <dgm:cxn modelId="{E0094EAC-0FA2-4001-A77B-7E5B3DBFF5C3}" type="presOf" srcId="{380985C9-5B07-4B15-B0AF-1912E4C1664A}" destId="{91141218-2B49-41FC-88DE-F72FF1718B81}" srcOrd="0" destOrd="0" presId="urn:microsoft.com/office/officeart/2005/8/layout/orgChart1"/>
    <dgm:cxn modelId="{090D17B3-DEB0-471E-A7BD-759B2EFD3F75}" srcId="{89A2FCC0-B47C-4F7D-BAA2-796DB47EEE40}" destId="{B9CB2955-E112-445B-A670-83497EFBE8ED}" srcOrd="1" destOrd="0" parTransId="{6F668AC4-CCF7-45CF-946F-E90C4C0D51ED}" sibTransId="{B3317BF3-98EC-402C-B355-AD4847C5720F}"/>
    <dgm:cxn modelId="{E4A74DB3-DEE7-41C0-A546-ADCD98214E45}" type="presOf" srcId="{2AC24124-FA9E-44B6-8DB0-151DBACF60BC}" destId="{E4DF09DB-7ED4-4CD1-AA0C-222B2EB114CC}" srcOrd="0" destOrd="0" presId="urn:microsoft.com/office/officeart/2005/8/layout/orgChart1"/>
    <dgm:cxn modelId="{BB0829B4-D699-4D1B-B8D6-B43891FE36C4}" type="presOf" srcId="{E9D6218E-BCFB-448A-89CE-364D08585ABE}" destId="{18EBB074-E963-42A9-932B-56D5BC8866FD}" srcOrd="0" destOrd="0" presId="urn:microsoft.com/office/officeart/2005/8/layout/orgChart1"/>
    <dgm:cxn modelId="{4D5126B9-E9D0-4D4E-865B-02D657CFF0E4}" type="presOf" srcId="{6BAB1AB7-3827-4B01-97D0-172CC884AFA1}" destId="{429D1864-3933-430E-BF6A-815A6241B09B}" srcOrd="0" destOrd="0" presId="urn:microsoft.com/office/officeart/2005/8/layout/orgChart1"/>
    <dgm:cxn modelId="{EA066CD1-3E01-4161-B18E-F432ECB409A0}" type="presOf" srcId="{6F668AC4-CCF7-45CF-946F-E90C4C0D51ED}" destId="{ED1581B9-6554-4F1C-870B-04E307B11D98}" srcOrd="0" destOrd="0" presId="urn:microsoft.com/office/officeart/2005/8/layout/orgChart1"/>
    <dgm:cxn modelId="{87345FD8-4B7F-450C-B939-9F635225F1F6}" type="presOf" srcId="{6BAB1AB7-3827-4B01-97D0-172CC884AFA1}" destId="{5CF7E844-B3A7-4911-9794-42D9E899E96F}" srcOrd="1" destOrd="0" presId="urn:microsoft.com/office/officeart/2005/8/layout/orgChart1"/>
    <dgm:cxn modelId="{916DF8D8-D70B-4720-8783-838216838D72}" type="presOf" srcId="{575F3678-3D56-41EB-86DD-6C717C4F1E77}" destId="{02939E70-4325-44D8-AABC-21B11A60F5CB}" srcOrd="0" destOrd="0" presId="urn:microsoft.com/office/officeart/2005/8/layout/orgChart1"/>
    <dgm:cxn modelId="{784F88E1-062A-421C-AB4B-A55ECD137823}" type="presOf" srcId="{E0D2C3AD-0E55-4BC4-8A8A-982B2852C2B0}" destId="{E5CF4F1A-DFB9-4331-A778-2B7207E82844}" srcOrd="0" destOrd="0" presId="urn:microsoft.com/office/officeart/2005/8/layout/orgChart1"/>
    <dgm:cxn modelId="{9A82AFE1-688E-42C4-8AF1-DC68F61FFED4}" srcId="{89A2FCC0-B47C-4F7D-BAA2-796DB47EEE40}" destId="{59291239-D116-44D0-8819-D3B166CEE776}" srcOrd="3" destOrd="0" parTransId="{2AC24124-FA9E-44B6-8DB0-151DBACF60BC}" sibTransId="{783ACE57-EA35-4856-9846-CF4F7F9E4454}"/>
    <dgm:cxn modelId="{5D13F5E6-38C7-4E49-8616-2044CC8DD63F}" type="presOf" srcId="{0940D075-1CF5-42C9-9C11-AE127D6AEC15}" destId="{721DC506-9AC6-4354-B79D-A41E2D68055F}" srcOrd="0" destOrd="0" presId="urn:microsoft.com/office/officeart/2005/8/layout/orgChart1"/>
    <dgm:cxn modelId="{7348DEF0-AE30-4EB2-BAF9-A83378DCDC51}" srcId="{69235273-A34C-465F-9E83-451C449EA832}" destId="{575F3678-3D56-41EB-86DD-6C717C4F1E77}" srcOrd="1" destOrd="0" parTransId="{E0D2C3AD-0E55-4BC4-8A8A-982B2852C2B0}" sibTransId="{2B9A74B6-5217-4EFA-836F-83CCB6C475F8}"/>
    <dgm:cxn modelId="{8B863AFB-84B0-448A-B961-1BD974CE5E69}" type="presOf" srcId="{FEB71612-00E6-43D6-86F3-36A03AA16292}" destId="{9F97795A-1FF9-4D69-9217-1C4896089491}" srcOrd="0" destOrd="0" presId="urn:microsoft.com/office/officeart/2005/8/layout/orgChart1"/>
    <dgm:cxn modelId="{EE09CF56-C18C-4B91-8695-65FE2B8FD8BF}" type="presParOf" srcId="{5D897544-5B37-4F89-8BA8-58B45A034B44}" destId="{F5F8F6C8-546B-418D-88F6-835D2A4C85F6}" srcOrd="0" destOrd="0" presId="urn:microsoft.com/office/officeart/2005/8/layout/orgChart1"/>
    <dgm:cxn modelId="{A69DFACB-41A9-4527-B9D1-BC6EFCC6633B}" type="presParOf" srcId="{F5F8F6C8-546B-418D-88F6-835D2A4C85F6}" destId="{77727631-5670-418D-8D8B-BF3220E5C056}" srcOrd="0" destOrd="0" presId="urn:microsoft.com/office/officeart/2005/8/layout/orgChart1"/>
    <dgm:cxn modelId="{FAA26633-0014-43BD-874A-7D911D1DD087}" type="presParOf" srcId="{77727631-5670-418D-8D8B-BF3220E5C056}" destId="{1D61DA8F-0410-4E38-998E-BA807C7AD977}" srcOrd="0" destOrd="0" presId="urn:microsoft.com/office/officeart/2005/8/layout/orgChart1"/>
    <dgm:cxn modelId="{841782F4-2865-4499-8061-DDB8CB45B590}" type="presParOf" srcId="{77727631-5670-418D-8D8B-BF3220E5C056}" destId="{EB1AEFBC-0669-4BC5-AB7E-24F33F9A96DA}" srcOrd="1" destOrd="0" presId="urn:microsoft.com/office/officeart/2005/8/layout/orgChart1"/>
    <dgm:cxn modelId="{DA4DD278-03F1-4A26-A99C-EA97127AB39C}" type="presParOf" srcId="{F5F8F6C8-546B-418D-88F6-835D2A4C85F6}" destId="{F0E125B2-1B39-40D7-8772-9103BDEEB8FA}" srcOrd="1" destOrd="0" presId="urn:microsoft.com/office/officeart/2005/8/layout/orgChart1"/>
    <dgm:cxn modelId="{E99A2465-4E16-4A8B-93FB-D951B39D3C98}" type="presParOf" srcId="{F0E125B2-1B39-40D7-8772-9103BDEEB8FA}" destId="{F34A085E-91EB-4A2F-9B2F-BEF7D6A41DCF}" srcOrd="0" destOrd="0" presId="urn:microsoft.com/office/officeart/2005/8/layout/orgChart1"/>
    <dgm:cxn modelId="{47E8DB5E-F5ED-455D-8B11-9159A0F4C184}" type="presParOf" srcId="{F0E125B2-1B39-40D7-8772-9103BDEEB8FA}" destId="{0FB01EC7-CD43-46A4-BE28-282FA9B48693}" srcOrd="1" destOrd="0" presId="urn:microsoft.com/office/officeart/2005/8/layout/orgChart1"/>
    <dgm:cxn modelId="{FE671BD8-62E7-469E-96AA-28E188545668}" type="presParOf" srcId="{0FB01EC7-CD43-46A4-BE28-282FA9B48693}" destId="{352483CF-C2DF-4AF2-806F-38ACC375BE8B}" srcOrd="0" destOrd="0" presId="urn:microsoft.com/office/officeart/2005/8/layout/orgChart1"/>
    <dgm:cxn modelId="{80865C8E-6B63-44BF-A381-74C2977946BB}" type="presParOf" srcId="{352483CF-C2DF-4AF2-806F-38ACC375BE8B}" destId="{94149C30-3735-4C89-86E6-B6E374D52C31}" srcOrd="0" destOrd="0" presId="urn:microsoft.com/office/officeart/2005/8/layout/orgChart1"/>
    <dgm:cxn modelId="{38A305F6-59C6-4BFF-ADEB-0C92BE6B84E1}" type="presParOf" srcId="{352483CF-C2DF-4AF2-806F-38ACC375BE8B}" destId="{5C5726BB-463D-42F5-A578-25629A622D22}" srcOrd="1" destOrd="0" presId="urn:microsoft.com/office/officeart/2005/8/layout/orgChart1"/>
    <dgm:cxn modelId="{62EAA10C-3757-4B8A-B765-BBDA65B49FC5}" type="presParOf" srcId="{0FB01EC7-CD43-46A4-BE28-282FA9B48693}" destId="{C43E3722-47D7-417E-BA0F-5B10B23C0B4B}" srcOrd="1" destOrd="0" presId="urn:microsoft.com/office/officeart/2005/8/layout/orgChart1"/>
    <dgm:cxn modelId="{9C6CAA95-21F0-4FC8-8AF0-626EBD452834}" type="presParOf" srcId="{C43E3722-47D7-417E-BA0F-5B10B23C0B4B}" destId="{690898CE-EC04-442A-95E2-92C15FEC4134}" srcOrd="0" destOrd="0" presId="urn:microsoft.com/office/officeart/2005/8/layout/orgChart1"/>
    <dgm:cxn modelId="{472ED059-9200-46B4-B8A5-9796CEE29238}" type="presParOf" srcId="{C43E3722-47D7-417E-BA0F-5B10B23C0B4B}" destId="{2E845FBD-ACC3-415F-B991-8D11F22D40B2}" srcOrd="1" destOrd="0" presId="urn:microsoft.com/office/officeart/2005/8/layout/orgChart1"/>
    <dgm:cxn modelId="{0BD784B7-EC61-4B64-957D-77A1745C07DF}" type="presParOf" srcId="{2E845FBD-ACC3-415F-B991-8D11F22D40B2}" destId="{86DBC75A-3BA8-474F-BC22-5831EFFA76F4}" srcOrd="0" destOrd="0" presId="urn:microsoft.com/office/officeart/2005/8/layout/orgChart1"/>
    <dgm:cxn modelId="{0337EE7C-8A40-4986-8A1E-3DD8EE60D86B}" type="presParOf" srcId="{86DBC75A-3BA8-474F-BC22-5831EFFA76F4}" destId="{2ABEEF39-F56E-40AE-A618-DD235034FA98}" srcOrd="0" destOrd="0" presId="urn:microsoft.com/office/officeart/2005/8/layout/orgChart1"/>
    <dgm:cxn modelId="{E369830F-8855-43EB-BF9F-926A51E5BAB0}" type="presParOf" srcId="{86DBC75A-3BA8-474F-BC22-5831EFFA76F4}" destId="{141B47F9-A366-4050-B01D-84E1A81208F4}" srcOrd="1" destOrd="0" presId="urn:microsoft.com/office/officeart/2005/8/layout/orgChart1"/>
    <dgm:cxn modelId="{2CD86DB4-ECB5-4F6C-BDF0-39FB58218B58}" type="presParOf" srcId="{2E845FBD-ACC3-415F-B991-8D11F22D40B2}" destId="{55439A87-C71F-4669-AC3D-FDF23483ACC4}" srcOrd="1" destOrd="0" presId="urn:microsoft.com/office/officeart/2005/8/layout/orgChart1"/>
    <dgm:cxn modelId="{DDE2033C-990A-4CFF-9710-0CD66B585540}" type="presParOf" srcId="{2E845FBD-ACC3-415F-B991-8D11F22D40B2}" destId="{E3578046-ECF6-4E8B-98BE-FC2E31C6465B}" srcOrd="2" destOrd="0" presId="urn:microsoft.com/office/officeart/2005/8/layout/orgChart1"/>
    <dgm:cxn modelId="{2388A27A-FF76-40B3-921B-E5FB1DAE6A65}" type="presParOf" srcId="{C43E3722-47D7-417E-BA0F-5B10B23C0B4B}" destId="{ED1581B9-6554-4F1C-870B-04E307B11D98}" srcOrd="2" destOrd="0" presId="urn:microsoft.com/office/officeart/2005/8/layout/orgChart1"/>
    <dgm:cxn modelId="{175048D3-42FF-4BE7-AF00-1847F35A41F3}" type="presParOf" srcId="{C43E3722-47D7-417E-BA0F-5B10B23C0B4B}" destId="{FA178844-9FEB-43B9-93B4-B0FA783CFD32}" srcOrd="3" destOrd="0" presId="urn:microsoft.com/office/officeart/2005/8/layout/orgChart1"/>
    <dgm:cxn modelId="{07AA62CD-917F-4265-8A3F-0C9F0255B988}" type="presParOf" srcId="{FA178844-9FEB-43B9-93B4-B0FA783CFD32}" destId="{9EEDAE28-08E6-4E01-9567-E0E5C635F828}" srcOrd="0" destOrd="0" presId="urn:microsoft.com/office/officeart/2005/8/layout/orgChart1"/>
    <dgm:cxn modelId="{118E8CEA-C2F8-42DB-884B-26D0A8FCFD37}" type="presParOf" srcId="{9EEDAE28-08E6-4E01-9567-E0E5C635F828}" destId="{EDEA0A57-E701-4558-BD1B-05E270604483}" srcOrd="0" destOrd="0" presId="urn:microsoft.com/office/officeart/2005/8/layout/orgChart1"/>
    <dgm:cxn modelId="{8CB31403-AFDE-417A-A92C-DB90AD907D7B}" type="presParOf" srcId="{9EEDAE28-08E6-4E01-9567-E0E5C635F828}" destId="{430C2F45-481D-47B2-9575-E26031A8207D}" srcOrd="1" destOrd="0" presId="urn:microsoft.com/office/officeart/2005/8/layout/orgChart1"/>
    <dgm:cxn modelId="{23EB8643-3BD8-4CD7-B804-151C0003C584}" type="presParOf" srcId="{FA178844-9FEB-43B9-93B4-B0FA783CFD32}" destId="{0971ADE0-5AFF-45E2-94B8-2934FD007AFC}" srcOrd="1" destOrd="0" presId="urn:microsoft.com/office/officeart/2005/8/layout/orgChart1"/>
    <dgm:cxn modelId="{955873E0-60B8-4B6B-9718-892A837B8B32}" type="presParOf" srcId="{FA178844-9FEB-43B9-93B4-B0FA783CFD32}" destId="{380B6E28-B3CD-47DB-BC29-EE6F21FA2BC7}" srcOrd="2" destOrd="0" presId="urn:microsoft.com/office/officeart/2005/8/layout/orgChart1"/>
    <dgm:cxn modelId="{7235D38F-D647-4821-930A-D2F497CC4072}" type="presParOf" srcId="{C43E3722-47D7-417E-BA0F-5B10B23C0B4B}" destId="{18EBB074-E963-42A9-932B-56D5BC8866FD}" srcOrd="4" destOrd="0" presId="urn:microsoft.com/office/officeart/2005/8/layout/orgChart1"/>
    <dgm:cxn modelId="{70C7642E-C71E-4BB3-95B6-C9BD1C64DB9B}" type="presParOf" srcId="{C43E3722-47D7-417E-BA0F-5B10B23C0B4B}" destId="{CAB269D8-B928-4EFD-90A2-AD90E9B7517B}" srcOrd="5" destOrd="0" presId="urn:microsoft.com/office/officeart/2005/8/layout/orgChart1"/>
    <dgm:cxn modelId="{4E990FFB-F0EA-4A9B-B4E9-F7B08140580D}" type="presParOf" srcId="{CAB269D8-B928-4EFD-90A2-AD90E9B7517B}" destId="{47992D1B-FFA3-4F9A-B0F4-D7F52F58CAA6}" srcOrd="0" destOrd="0" presId="urn:microsoft.com/office/officeart/2005/8/layout/orgChart1"/>
    <dgm:cxn modelId="{5C67E43D-41FD-4881-B387-5D62FB2F523A}" type="presParOf" srcId="{47992D1B-FFA3-4F9A-B0F4-D7F52F58CAA6}" destId="{429D1864-3933-430E-BF6A-815A6241B09B}" srcOrd="0" destOrd="0" presId="urn:microsoft.com/office/officeart/2005/8/layout/orgChart1"/>
    <dgm:cxn modelId="{95A44E1E-9F58-49ED-BDDF-CD920B1290C0}" type="presParOf" srcId="{47992D1B-FFA3-4F9A-B0F4-D7F52F58CAA6}" destId="{5CF7E844-B3A7-4911-9794-42D9E899E96F}" srcOrd="1" destOrd="0" presId="urn:microsoft.com/office/officeart/2005/8/layout/orgChart1"/>
    <dgm:cxn modelId="{13E43210-D84F-42B8-A3CC-6C6CE4D9DFB6}" type="presParOf" srcId="{CAB269D8-B928-4EFD-90A2-AD90E9B7517B}" destId="{5F10C7B9-2C91-46ED-BA7C-F41CF8E70F97}" srcOrd="1" destOrd="0" presId="urn:microsoft.com/office/officeart/2005/8/layout/orgChart1"/>
    <dgm:cxn modelId="{55AE2492-8557-46FB-9AB0-0A9AA8903ABD}" type="presParOf" srcId="{CAB269D8-B928-4EFD-90A2-AD90E9B7517B}" destId="{8046EA66-67F8-48ED-ADD9-EE0987566D1B}" srcOrd="2" destOrd="0" presId="urn:microsoft.com/office/officeart/2005/8/layout/orgChart1"/>
    <dgm:cxn modelId="{3B47A286-A5A9-48C2-9777-9B834E18558D}" type="presParOf" srcId="{C43E3722-47D7-417E-BA0F-5B10B23C0B4B}" destId="{E4DF09DB-7ED4-4CD1-AA0C-222B2EB114CC}" srcOrd="6" destOrd="0" presId="urn:microsoft.com/office/officeart/2005/8/layout/orgChart1"/>
    <dgm:cxn modelId="{BAE5FC62-1DE6-4BF9-BAE0-C218507754ED}" type="presParOf" srcId="{C43E3722-47D7-417E-BA0F-5B10B23C0B4B}" destId="{7C6DF9FC-9971-405F-98B3-3180284C1E16}" srcOrd="7" destOrd="0" presId="urn:microsoft.com/office/officeart/2005/8/layout/orgChart1"/>
    <dgm:cxn modelId="{9B572CE4-EE21-4C20-8A10-D524B9D73019}" type="presParOf" srcId="{7C6DF9FC-9971-405F-98B3-3180284C1E16}" destId="{67F8FB75-F534-4A91-9BBD-BCFF17867262}" srcOrd="0" destOrd="0" presId="urn:microsoft.com/office/officeart/2005/8/layout/orgChart1"/>
    <dgm:cxn modelId="{D0514A58-6FBB-4EF7-8463-1987FE807F12}" type="presParOf" srcId="{67F8FB75-F534-4A91-9BBD-BCFF17867262}" destId="{A483847F-9F98-4A0B-AE1D-3047EEA627C7}" srcOrd="0" destOrd="0" presId="urn:microsoft.com/office/officeart/2005/8/layout/orgChart1"/>
    <dgm:cxn modelId="{58A6B59D-9E51-4EE4-BF4F-B194667DF279}" type="presParOf" srcId="{67F8FB75-F534-4A91-9BBD-BCFF17867262}" destId="{AD2966D0-E941-4178-84F3-C915ED5411A0}" srcOrd="1" destOrd="0" presId="urn:microsoft.com/office/officeart/2005/8/layout/orgChart1"/>
    <dgm:cxn modelId="{1B7075D5-B2B6-432F-8B04-55283128DC34}" type="presParOf" srcId="{7C6DF9FC-9971-405F-98B3-3180284C1E16}" destId="{2FCBE06E-5901-4411-8720-7CC67AA50441}" srcOrd="1" destOrd="0" presId="urn:microsoft.com/office/officeart/2005/8/layout/orgChart1"/>
    <dgm:cxn modelId="{9529370E-5887-4724-AF0C-8A043F50096C}" type="presParOf" srcId="{7C6DF9FC-9971-405F-98B3-3180284C1E16}" destId="{D222C835-84EB-40F5-BED2-3804113E4D9A}" srcOrd="2" destOrd="0" presId="urn:microsoft.com/office/officeart/2005/8/layout/orgChart1"/>
    <dgm:cxn modelId="{00D26627-8907-40F1-B348-3F3523F87D77}" type="presParOf" srcId="{0FB01EC7-CD43-46A4-BE28-282FA9B48693}" destId="{E41BDBF1-58A7-4BFE-A4E0-41FB0CE216BD}" srcOrd="2" destOrd="0" presId="urn:microsoft.com/office/officeart/2005/8/layout/orgChart1"/>
    <dgm:cxn modelId="{E2E08EEC-C555-4D38-BADB-0BC674E11BFF}" type="presParOf" srcId="{F0E125B2-1B39-40D7-8772-9103BDEEB8FA}" destId="{E5CF4F1A-DFB9-4331-A778-2B7207E82844}" srcOrd="2" destOrd="0" presId="urn:microsoft.com/office/officeart/2005/8/layout/orgChart1"/>
    <dgm:cxn modelId="{B449107E-DA4B-4F0E-A3BE-6282B65CE863}" type="presParOf" srcId="{F0E125B2-1B39-40D7-8772-9103BDEEB8FA}" destId="{F571CBD3-752F-4857-8E66-80953D00D929}" srcOrd="3" destOrd="0" presId="urn:microsoft.com/office/officeart/2005/8/layout/orgChart1"/>
    <dgm:cxn modelId="{A6259F4D-B748-4980-AD11-2AA0442CCDC7}" type="presParOf" srcId="{F571CBD3-752F-4857-8E66-80953D00D929}" destId="{C2DC05B4-A874-4975-8E68-3692DA3451B9}" srcOrd="0" destOrd="0" presId="urn:microsoft.com/office/officeart/2005/8/layout/orgChart1"/>
    <dgm:cxn modelId="{113534AD-4DBE-4EE4-9C6E-256434C5C58D}" type="presParOf" srcId="{C2DC05B4-A874-4975-8E68-3692DA3451B9}" destId="{02939E70-4325-44D8-AABC-21B11A60F5CB}" srcOrd="0" destOrd="0" presId="urn:microsoft.com/office/officeart/2005/8/layout/orgChart1"/>
    <dgm:cxn modelId="{229E0E05-93D4-4B94-A621-497B3F1B6F8C}" type="presParOf" srcId="{C2DC05B4-A874-4975-8E68-3692DA3451B9}" destId="{BB020F46-3D85-4974-BDA0-DB9F95CACD37}" srcOrd="1" destOrd="0" presId="urn:microsoft.com/office/officeart/2005/8/layout/orgChart1"/>
    <dgm:cxn modelId="{287EDC0B-146F-44E7-8248-2787F5D70B56}" type="presParOf" srcId="{F571CBD3-752F-4857-8E66-80953D00D929}" destId="{008BC49C-1E11-462C-98BA-216B230BD175}" srcOrd="1" destOrd="0" presId="urn:microsoft.com/office/officeart/2005/8/layout/orgChart1"/>
    <dgm:cxn modelId="{BABEA288-0589-4E5E-8392-8E75AE64F359}" type="presParOf" srcId="{008BC49C-1E11-462C-98BA-216B230BD175}" destId="{91141218-2B49-41FC-88DE-F72FF1718B81}" srcOrd="0" destOrd="0" presId="urn:microsoft.com/office/officeart/2005/8/layout/orgChart1"/>
    <dgm:cxn modelId="{AB3A5C4F-8D72-4FB5-9E84-AFD00C3068CA}" type="presParOf" srcId="{008BC49C-1E11-462C-98BA-216B230BD175}" destId="{FDD65DB8-3D83-4B0D-9C5A-D8292521E1F6}" srcOrd="1" destOrd="0" presId="urn:microsoft.com/office/officeart/2005/8/layout/orgChart1"/>
    <dgm:cxn modelId="{73E1E23B-F3AA-4BDA-9F70-D55AC0D0909E}" type="presParOf" srcId="{FDD65DB8-3D83-4B0D-9C5A-D8292521E1F6}" destId="{865BC342-AC6B-4061-8981-18FE0283D53F}" srcOrd="0" destOrd="0" presId="urn:microsoft.com/office/officeart/2005/8/layout/orgChart1"/>
    <dgm:cxn modelId="{A0B479E4-9D79-44EF-891E-438C64C9C269}" type="presParOf" srcId="{865BC342-AC6B-4061-8981-18FE0283D53F}" destId="{9F97795A-1FF9-4D69-9217-1C4896089491}" srcOrd="0" destOrd="0" presId="urn:microsoft.com/office/officeart/2005/8/layout/orgChart1"/>
    <dgm:cxn modelId="{5C1990DC-5DDB-4F2A-9651-246A1C13A933}" type="presParOf" srcId="{865BC342-AC6B-4061-8981-18FE0283D53F}" destId="{D6D4BDB6-4672-48B9-BD30-08C588FA7E65}" srcOrd="1" destOrd="0" presId="urn:microsoft.com/office/officeart/2005/8/layout/orgChart1"/>
    <dgm:cxn modelId="{0012C2DE-B99B-44BE-A529-55E4F33A9263}" type="presParOf" srcId="{FDD65DB8-3D83-4B0D-9C5A-D8292521E1F6}" destId="{0E21CA6B-A5D4-4A3A-A38F-934BD6C448EE}" srcOrd="1" destOrd="0" presId="urn:microsoft.com/office/officeart/2005/8/layout/orgChart1"/>
    <dgm:cxn modelId="{9301C1B9-C47C-45DB-9B26-43AB9E09F85F}" type="presParOf" srcId="{FDD65DB8-3D83-4B0D-9C5A-D8292521E1F6}" destId="{698BAE57-D97B-422B-915E-1A188711AD9B}" srcOrd="2" destOrd="0" presId="urn:microsoft.com/office/officeart/2005/8/layout/orgChart1"/>
    <dgm:cxn modelId="{9F1DF88F-CC49-4C1B-AC37-BED40DFCC127}" type="presParOf" srcId="{F571CBD3-752F-4857-8E66-80953D00D929}" destId="{F3318297-0D64-4E80-A789-8390D09AFEEF}" srcOrd="2" destOrd="0" presId="urn:microsoft.com/office/officeart/2005/8/layout/orgChart1"/>
    <dgm:cxn modelId="{3B26F305-4865-4663-BFFC-8032D51584F1}" type="presParOf" srcId="{F0E125B2-1B39-40D7-8772-9103BDEEB8FA}" destId="{DC16CA18-CBC2-4D4F-91CC-EC76E639BED2}" srcOrd="4" destOrd="0" presId="urn:microsoft.com/office/officeart/2005/8/layout/orgChart1"/>
    <dgm:cxn modelId="{9DAC226B-8F1D-4654-832E-658323DC391B}" type="presParOf" srcId="{F0E125B2-1B39-40D7-8772-9103BDEEB8FA}" destId="{700308B7-94D4-4056-B7B5-970E33130DC0}" srcOrd="5" destOrd="0" presId="urn:microsoft.com/office/officeart/2005/8/layout/orgChart1"/>
    <dgm:cxn modelId="{D8519911-1BDE-4CF9-99A0-FA9FCB05B611}" type="presParOf" srcId="{700308B7-94D4-4056-B7B5-970E33130DC0}" destId="{B5725684-156F-46C5-874E-480788FCBD11}" srcOrd="0" destOrd="0" presId="urn:microsoft.com/office/officeart/2005/8/layout/orgChart1"/>
    <dgm:cxn modelId="{02972FA1-6830-4CF8-8B9E-D7C93B3592C0}" type="presParOf" srcId="{B5725684-156F-46C5-874E-480788FCBD11}" destId="{3C7B07E2-7597-4F43-A0E9-9F2D50B9C415}" srcOrd="0" destOrd="0" presId="urn:microsoft.com/office/officeart/2005/8/layout/orgChart1"/>
    <dgm:cxn modelId="{8A6F9673-1345-4A4D-9FF4-E717365F3159}" type="presParOf" srcId="{B5725684-156F-46C5-874E-480788FCBD11}" destId="{9C85966B-4D98-4F07-9FB7-874FD7B44B7D}" srcOrd="1" destOrd="0" presId="urn:microsoft.com/office/officeart/2005/8/layout/orgChart1"/>
    <dgm:cxn modelId="{52DDBC19-598B-47B8-B58F-9C23BC74632B}" type="presParOf" srcId="{700308B7-94D4-4056-B7B5-970E33130DC0}" destId="{0BA5F1B7-614E-44B2-BA09-7CC43238C149}" srcOrd="1" destOrd="0" presId="urn:microsoft.com/office/officeart/2005/8/layout/orgChart1"/>
    <dgm:cxn modelId="{5935F7A5-E986-4D93-80A2-2ED0CB95B00D}" type="presParOf" srcId="{0BA5F1B7-614E-44B2-BA09-7CC43238C149}" destId="{E82F7CFC-BD54-433C-BAF6-51D78F41C0D9}" srcOrd="0" destOrd="0" presId="urn:microsoft.com/office/officeart/2005/8/layout/orgChart1"/>
    <dgm:cxn modelId="{DA5D79AE-A91A-4D2B-A3C8-7E6749C0F03F}" type="presParOf" srcId="{0BA5F1B7-614E-44B2-BA09-7CC43238C149}" destId="{4F5ED3EE-AA7C-4519-87D7-93BDE43EA9D4}" srcOrd="1" destOrd="0" presId="urn:microsoft.com/office/officeart/2005/8/layout/orgChart1"/>
    <dgm:cxn modelId="{4C573D53-9E4D-4E56-A990-B95F12A49BCE}" type="presParOf" srcId="{4F5ED3EE-AA7C-4519-87D7-93BDE43EA9D4}" destId="{34F6CF74-1A4F-46C1-8736-FB91CCF4CE56}" srcOrd="0" destOrd="0" presId="urn:microsoft.com/office/officeart/2005/8/layout/orgChart1"/>
    <dgm:cxn modelId="{AE550344-407F-432A-B4F8-0609593C12BC}" type="presParOf" srcId="{34F6CF74-1A4F-46C1-8736-FB91CCF4CE56}" destId="{721DC506-9AC6-4354-B79D-A41E2D68055F}" srcOrd="0" destOrd="0" presId="urn:microsoft.com/office/officeart/2005/8/layout/orgChart1"/>
    <dgm:cxn modelId="{BF50362B-9BAD-46B7-8248-E79278D25C0C}" type="presParOf" srcId="{34F6CF74-1A4F-46C1-8736-FB91CCF4CE56}" destId="{DC870A73-1DC6-4834-B7AA-22586BD97216}" srcOrd="1" destOrd="0" presId="urn:microsoft.com/office/officeart/2005/8/layout/orgChart1"/>
    <dgm:cxn modelId="{9BC2FC75-BCA4-4FA7-9619-9AEC2F5B8007}" type="presParOf" srcId="{4F5ED3EE-AA7C-4519-87D7-93BDE43EA9D4}" destId="{FA607B4D-7119-46A2-95A1-06C71ED7A12D}" srcOrd="1" destOrd="0" presId="urn:microsoft.com/office/officeart/2005/8/layout/orgChart1"/>
    <dgm:cxn modelId="{4384EF89-3D59-4F62-B937-FA784E33E05D}" type="presParOf" srcId="{4F5ED3EE-AA7C-4519-87D7-93BDE43EA9D4}" destId="{EF285CB8-31FF-4DB8-8B89-7E027120BD18}" srcOrd="2" destOrd="0" presId="urn:microsoft.com/office/officeart/2005/8/layout/orgChart1"/>
    <dgm:cxn modelId="{CF0083F1-DBEF-4B26-8D7C-2AEC7475F6DA}" type="presParOf" srcId="{700308B7-94D4-4056-B7B5-970E33130DC0}" destId="{B3D77D98-A5C1-4CBA-916E-2B0CFD3F3208}" srcOrd="2" destOrd="0" presId="urn:microsoft.com/office/officeart/2005/8/layout/orgChart1"/>
    <dgm:cxn modelId="{2C57ABF5-6C72-445F-A39B-9FFD0F0C8729}" type="presParOf" srcId="{F5F8F6C8-546B-418D-88F6-835D2A4C85F6}" destId="{979960D6-D8F1-4346-B475-DBEF76F97A9B}"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4A4633-1B0F-4F12-AF78-375671FD306D}" type="doc">
      <dgm:prSet loTypeId="urn:microsoft.com/office/officeart/2005/8/layout/vList5" loCatId="list" qsTypeId="urn:microsoft.com/office/officeart/2005/8/quickstyle/simple1" qsCatId="simple" csTypeId="urn:microsoft.com/office/officeart/2005/8/colors/accent4_5" csCatId="accent4" phldr="1"/>
      <dgm:spPr/>
    </dgm:pt>
    <dgm:pt modelId="{0A1493B6-E81B-40CF-BFA8-5322B018D6DD}">
      <dgm:prSet phldrT="[Text]" custT="1"/>
      <dgm:spPr/>
      <dgm:t>
        <a:bodyPr/>
        <a:lstStyle/>
        <a:p>
          <a:r>
            <a:rPr lang="en-US" sz="2200" b="1" dirty="0">
              <a:latin typeface="Century Gothic" panose="020B0502020202020204" pitchFamily="34" charset="0"/>
            </a:rPr>
            <a:t>Engagement</a:t>
          </a:r>
        </a:p>
      </dgm:t>
    </dgm:pt>
    <dgm:pt modelId="{7F83D2AC-7416-411E-8C8C-6E6A569B2C02}" type="parTrans" cxnId="{83AA2768-1952-4D5F-B347-F6AE285B774E}">
      <dgm:prSet/>
      <dgm:spPr/>
      <dgm:t>
        <a:bodyPr/>
        <a:lstStyle/>
        <a:p>
          <a:endParaRPr lang="en-US" sz="2000">
            <a:latin typeface="Century Gothic" panose="020B0502020202020204" pitchFamily="34" charset="0"/>
          </a:endParaRPr>
        </a:p>
      </dgm:t>
    </dgm:pt>
    <dgm:pt modelId="{C1249AAF-BBEF-40C9-A1B0-7C4FDF9D0205}" type="sibTrans" cxnId="{83AA2768-1952-4D5F-B347-F6AE285B774E}">
      <dgm:prSet/>
      <dgm:spPr/>
      <dgm:t>
        <a:bodyPr/>
        <a:lstStyle/>
        <a:p>
          <a:endParaRPr lang="en-US" sz="2000">
            <a:latin typeface="Century Gothic" panose="020B0502020202020204" pitchFamily="34" charset="0"/>
          </a:endParaRPr>
        </a:p>
      </dgm:t>
    </dgm:pt>
    <dgm:pt modelId="{17DF502C-63FA-4F70-AD7B-49CCBF598FEE}">
      <dgm:prSet phldrT="[Text]" custT="1"/>
      <dgm:spPr/>
      <dgm:t>
        <a:bodyPr/>
        <a:lstStyle/>
        <a:p>
          <a:r>
            <a:rPr lang="en-US" sz="2200" b="1" dirty="0">
              <a:latin typeface="Century Gothic" panose="020B0502020202020204" pitchFamily="34" charset="0"/>
            </a:rPr>
            <a:t>Risk assessment</a:t>
          </a:r>
        </a:p>
      </dgm:t>
    </dgm:pt>
    <dgm:pt modelId="{3602BDBD-982A-40EC-BFAB-15DC2AA8C169}" type="parTrans" cxnId="{BDEDCD20-D1FF-4563-94DD-76465A48E36E}">
      <dgm:prSet/>
      <dgm:spPr/>
      <dgm:t>
        <a:bodyPr/>
        <a:lstStyle/>
        <a:p>
          <a:endParaRPr lang="en-US" sz="2000">
            <a:latin typeface="Century Gothic" panose="020B0502020202020204" pitchFamily="34" charset="0"/>
          </a:endParaRPr>
        </a:p>
      </dgm:t>
    </dgm:pt>
    <dgm:pt modelId="{F526A6B3-CAA2-4978-BB3C-DBE045F3ABDE}" type="sibTrans" cxnId="{BDEDCD20-D1FF-4563-94DD-76465A48E36E}">
      <dgm:prSet/>
      <dgm:spPr/>
      <dgm:t>
        <a:bodyPr/>
        <a:lstStyle/>
        <a:p>
          <a:endParaRPr lang="en-US" sz="2000">
            <a:latin typeface="Century Gothic" panose="020B0502020202020204" pitchFamily="34" charset="0"/>
          </a:endParaRPr>
        </a:p>
      </dgm:t>
    </dgm:pt>
    <dgm:pt modelId="{0C5DB053-BE36-4D81-AD3D-8C2EC253C103}">
      <dgm:prSet phldrT="[Text]" custT="1"/>
      <dgm:spPr/>
      <dgm:t>
        <a:bodyPr/>
        <a:lstStyle/>
        <a:p>
          <a:r>
            <a:rPr lang="en-US" sz="2200" b="1" dirty="0">
              <a:latin typeface="Century Gothic" panose="020B0502020202020204" pitchFamily="34" charset="0"/>
            </a:rPr>
            <a:t>Preparation</a:t>
          </a:r>
        </a:p>
      </dgm:t>
    </dgm:pt>
    <dgm:pt modelId="{E603707C-20C0-440D-BE96-CBE8991DA300}" type="parTrans" cxnId="{0606AC16-A007-42DE-B019-E25F27B41F88}">
      <dgm:prSet/>
      <dgm:spPr/>
      <dgm:t>
        <a:bodyPr/>
        <a:lstStyle/>
        <a:p>
          <a:endParaRPr lang="en-US" sz="2000">
            <a:latin typeface="Century Gothic" panose="020B0502020202020204" pitchFamily="34" charset="0"/>
          </a:endParaRPr>
        </a:p>
      </dgm:t>
    </dgm:pt>
    <dgm:pt modelId="{A1F18E61-0668-4A83-95CE-7C9DB1AB6752}" type="sibTrans" cxnId="{0606AC16-A007-42DE-B019-E25F27B41F88}">
      <dgm:prSet/>
      <dgm:spPr/>
      <dgm:t>
        <a:bodyPr/>
        <a:lstStyle/>
        <a:p>
          <a:endParaRPr lang="en-US" sz="2000">
            <a:latin typeface="Century Gothic" panose="020B0502020202020204" pitchFamily="34" charset="0"/>
          </a:endParaRPr>
        </a:p>
      </dgm:t>
    </dgm:pt>
    <dgm:pt modelId="{8A9F155D-5CA3-456D-9E4B-23D8C501E47D}">
      <dgm:prSet phldrT="[Text]" custT="1"/>
      <dgm:spPr/>
      <dgm:t>
        <a:bodyPr/>
        <a:lstStyle/>
        <a:p>
          <a:pPr>
            <a:buFont typeface="Arial" panose="020B0604020202020204" pitchFamily="34" charset="0"/>
            <a:buChar char="•"/>
          </a:pPr>
          <a:r>
            <a:rPr lang="en-US" sz="2000" dirty="0">
              <a:latin typeface="Century Gothic" panose="020B0502020202020204" pitchFamily="34" charset="0"/>
            </a:rPr>
            <a:t>Nothing about us without us. </a:t>
          </a:r>
        </a:p>
      </dgm:t>
    </dgm:pt>
    <dgm:pt modelId="{0A97843C-34C0-42DF-9DA7-1B29576D0B7D}" type="parTrans" cxnId="{0343BE55-ABEE-4470-AECC-A50C7157D583}">
      <dgm:prSet/>
      <dgm:spPr/>
      <dgm:t>
        <a:bodyPr/>
        <a:lstStyle/>
        <a:p>
          <a:endParaRPr lang="en-US" sz="2000">
            <a:latin typeface="Century Gothic" panose="020B0502020202020204" pitchFamily="34" charset="0"/>
          </a:endParaRPr>
        </a:p>
      </dgm:t>
    </dgm:pt>
    <dgm:pt modelId="{FAC1A388-BD40-4A45-BE12-DE6B463A0121}" type="sibTrans" cxnId="{0343BE55-ABEE-4470-AECC-A50C7157D583}">
      <dgm:prSet/>
      <dgm:spPr/>
      <dgm:t>
        <a:bodyPr/>
        <a:lstStyle/>
        <a:p>
          <a:endParaRPr lang="en-US" sz="2000">
            <a:latin typeface="Century Gothic" panose="020B0502020202020204" pitchFamily="34" charset="0"/>
          </a:endParaRPr>
        </a:p>
      </dgm:t>
    </dgm:pt>
    <dgm:pt modelId="{D5CBF705-6B3B-453E-810B-2FE641E864E8}">
      <dgm:prSet phldrT="[Text]" custT="1"/>
      <dgm:spPr/>
      <dgm:t>
        <a:bodyPr/>
        <a:lstStyle/>
        <a:p>
          <a:pPr>
            <a:buFont typeface="Arial" panose="020B0604020202020204" pitchFamily="34" charset="0"/>
            <a:buChar char="•"/>
          </a:pPr>
          <a:r>
            <a:rPr lang="en-US" sz="2000" dirty="0">
              <a:latin typeface="Century Gothic" panose="020B0502020202020204" pitchFamily="34" charset="0"/>
            </a:rPr>
            <a:t>Based on current laws, policy, and the environment, what is the risk from mapping? </a:t>
          </a:r>
        </a:p>
      </dgm:t>
    </dgm:pt>
    <dgm:pt modelId="{7FE9AA98-080A-4155-896B-14F5F2F6EB05}" type="parTrans" cxnId="{13C39A60-34CE-445A-ABE4-C963DA52D07D}">
      <dgm:prSet/>
      <dgm:spPr/>
      <dgm:t>
        <a:bodyPr/>
        <a:lstStyle/>
        <a:p>
          <a:endParaRPr lang="en-US" sz="2000">
            <a:latin typeface="Century Gothic" panose="020B0502020202020204" pitchFamily="34" charset="0"/>
          </a:endParaRPr>
        </a:p>
      </dgm:t>
    </dgm:pt>
    <dgm:pt modelId="{E2CA86C0-8C4A-4816-B2F9-6218E9F990C6}" type="sibTrans" cxnId="{13C39A60-34CE-445A-ABE4-C963DA52D07D}">
      <dgm:prSet/>
      <dgm:spPr/>
      <dgm:t>
        <a:bodyPr/>
        <a:lstStyle/>
        <a:p>
          <a:endParaRPr lang="en-US" sz="2000">
            <a:latin typeface="Century Gothic" panose="020B0502020202020204" pitchFamily="34" charset="0"/>
          </a:endParaRPr>
        </a:p>
      </dgm:t>
    </dgm:pt>
    <dgm:pt modelId="{D7B31446-33E9-4F06-871B-C976E0E69C1B}">
      <dgm:prSet phldrT="[Text]" custT="1"/>
      <dgm:spPr/>
      <dgm:t>
        <a:bodyPr/>
        <a:lstStyle/>
        <a:p>
          <a:r>
            <a:rPr lang="en-US" sz="2000" dirty="0">
              <a:latin typeface="Century Gothic" panose="020B0502020202020204" pitchFamily="34" charset="0"/>
            </a:rPr>
            <a:t>Is the team prepared if a problem arises? </a:t>
          </a:r>
        </a:p>
      </dgm:t>
    </dgm:pt>
    <dgm:pt modelId="{57517E36-4D64-4818-BE84-C81122F4E563}" type="parTrans" cxnId="{AEB6FC0F-517B-4B23-9A5E-6BA68450DBB1}">
      <dgm:prSet/>
      <dgm:spPr/>
      <dgm:t>
        <a:bodyPr/>
        <a:lstStyle/>
        <a:p>
          <a:endParaRPr lang="en-US" sz="2000">
            <a:latin typeface="Century Gothic" panose="020B0502020202020204" pitchFamily="34" charset="0"/>
          </a:endParaRPr>
        </a:p>
      </dgm:t>
    </dgm:pt>
    <dgm:pt modelId="{508F4A5F-D0DE-4D98-B8D2-066D5158F410}" type="sibTrans" cxnId="{AEB6FC0F-517B-4B23-9A5E-6BA68450DBB1}">
      <dgm:prSet/>
      <dgm:spPr/>
      <dgm:t>
        <a:bodyPr/>
        <a:lstStyle/>
        <a:p>
          <a:endParaRPr lang="en-US" sz="2000">
            <a:latin typeface="Century Gothic" panose="020B0502020202020204" pitchFamily="34" charset="0"/>
          </a:endParaRPr>
        </a:p>
      </dgm:t>
    </dgm:pt>
    <dgm:pt modelId="{1F32C7FD-7AF5-477D-9FC5-D747862DFAE8}">
      <dgm:prSet phldrT="[Text]" custT="1"/>
      <dgm:spPr/>
      <dgm:t>
        <a:bodyPr/>
        <a:lstStyle/>
        <a:p>
          <a:r>
            <a:rPr lang="en-US" sz="2200" b="1" dirty="0">
              <a:latin typeface="Century Gothic" panose="020B0502020202020204" pitchFamily="34" charset="0"/>
            </a:rPr>
            <a:t>Ethical review</a:t>
          </a:r>
        </a:p>
      </dgm:t>
    </dgm:pt>
    <dgm:pt modelId="{75899A82-5C5D-48C5-BD3D-704C2C68980B}" type="parTrans" cxnId="{E372BF0E-1CDA-4F82-93A4-A54E93E0356D}">
      <dgm:prSet/>
      <dgm:spPr/>
      <dgm:t>
        <a:bodyPr/>
        <a:lstStyle/>
        <a:p>
          <a:endParaRPr lang="en-US" sz="2000">
            <a:latin typeface="Century Gothic" panose="020B0502020202020204" pitchFamily="34" charset="0"/>
          </a:endParaRPr>
        </a:p>
      </dgm:t>
    </dgm:pt>
    <dgm:pt modelId="{26C2CEBC-008C-4A26-A61B-51CECE9686BC}" type="sibTrans" cxnId="{E372BF0E-1CDA-4F82-93A4-A54E93E0356D}">
      <dgm:prSet/>
      <dgm:spPr/>
      <dgm:t>
        <a:bodyPr/>
        <a:lstStyle/>
        <a:p>
          <a:endParaRPr lang="en-US" sz="2000">
            <a:latin typeface="Century Gothic" panose="020B0502020202020204" pitchFamily="34" charset="0"/>
          </a:endParaRPr>
        </a:p>
      </dgm:t>
    </dgm:pt>
    <dgm:pt modelId="{D23D4F35-9DF8-428E-8FF2-A9EE8B94F343}">
      <dgm:prSet phldrT="[Text]" custT="1"/>
      <dgm:spPr/>
      <dgm:t>
        <a:bodyPr/>
        <a:lstStyle/>
        <a:p>
          <a:r>
            <a:rPr lang="en-US" sz="2000" dirty="0">
              <a:latin typeface="Century Gothic" panose="020B0502020202020204" pitchFamily="34" charset="0"/>
            </a:rPr>
            <a:t>Has the protocol received review from an ethics committee, such as an institutional review board?</a:t>
          </a:r>
        </a:p>
      </dgm:t>
    </dgm:pt>
    <dgm:pt modelId="{B7072346-47CF-4A08-AEB1-4979C9885E4B}" type="parTrans" cxnId="{6321A032-B9D4-48AE-BF65-8D611A00D677}">
      <dgm:prSet/>
      <dgm:spPr/>
      <dgm:t>
        <a:bodyPr/>
        <a:lstStyle/>
        <a:p>
          <a:endParaRPr lang="en-US" sz="2000">
            <a:latin typeface="Century Gothic" panose="020B0502020202020204" pitchFamily="34" charset="0"/>
          </a:endParaRPr>
        </a:p>
      </dgm:t>
    </dgm:pt>
    <dgm:pt modelId="{EA03B689-CDC9-4FAE-88DB-4476CD22B723}" type="sibTrans" cxnId="{6321A032-B9D4-48AE-BF65-8D611A00D677}">
      <dgm:prSet/>
      <dgm:spPr/>
      <dgm:t>
        <a:bodyPr/>
        <a:lstStyle/>
        <a:p>
          <a:endParaRPr lang="en-US" sz="2000">
            <a:latin typeface="Century Gothic" panose="020B0502020202020204" pitchFamily="34" charset="0"/>
          </a:endParaRPr>
        </a:p>
      </dgm:t>
    </dgm:pt>
    <dgm:pt modelId="{B98AEAAF-B77B-41C5-9558-EA02CC5D878B}" type="pres">
      <dgm:prSet presAssocID="{C64A4633-1B0F-4F12-AF78-375671FD306D}" presName="Name0" presStyleCnt="0">
        <dgm:presLayoutVars>
          <dgm:dir/>
          <dgm:animLvl val="lvl"/>
          <dgm:resizeHandles val="exact"/>
        </dgm:presLayoutVars>
      </dgm:prSet>
      <dgm:spPr/>
    </dgm:pt>
    <dgm:pt modelId="{D6A873A2-2F7A-445A-BBA6-B9FD9802B30F}" type="pres">
      <dgm:prSet presAssocID="{0A1493B6-E81B-40CF-BFA8-5322B018D6DD}" presName="linNode" presStyleCnt="0"/>
      <dgm:spPr/>
    </dgm:pt>
    <dgm:pt modelId="{C754563E-A0FA-4FD6-99D0-9E9BA471C3A3}" type="pres">
      <dgm:prSet presAssocID="{0A1493B6-E81B-40CF-BFA8-5322B018D6DD}" presName="parentText" presStyleLbl="node1" presStyleIdx="0" presStyleCnt="4" custScaleX="69753">
        <dgm:presLayoutVars>
          <dgm:chMax val="1"/>
          <dgm:bulletEnabled val="1"/>
        </dgm:presLayoutVars>
      </dgm:prSet>
      <dgm:spPr/>
    </dgm:pt>
    <dgm:pt modelId="{27F8508C-B9E0-491B-A4C4-51C07BDD4723}" type="pres">
      <dgm:prSet presAssocID="{0A1493B6-E81B-40CF-BFA8-5322B018D6DD}" presName="descendantText" presStyleLbl="alignAccFollowNode1" presStyleIdx="0" presStyleCnt="4">
        <dgm:presLayoutVars>
          <dgm:bulletEnabled val="1"/>
        </dgm:presLayoutVars>
      </dgm:prSet>
      <dgm:spPr/>
    </dgm:pt>
    <dgm:pt modelId="{8650789D-B7C3-4E2C-A0BA-7162EE5D75F9}" type="pres">
      <dgm:prSet presAssocID="{C1249AAF-BBEF-40C9-A1B0-7C4FDF9D0205}" presName="sp" presStyleCnt="0"/>
      <dgm:spPr/>
    </dgm:pt>
    <dgm:pt modelId="{2062ABFE-22F3-4D61-A72A-A531B716E8CF}" type="pres">
      <dgm:prSet presAssocID="{17DF502C-63FA-4F70-AD7B-49CCBF598FEE}" presName="linNode" presStyleCnt="0"/>
      <dgm:spPr/>
    </dgm:pt>
    <dgm:pt modelId="{572F14DA-ADBC-4F7F-92D8-463046DAB99E}" type="pres">
      <dgm:prSet presAssocID="{17DF502C-63FA-4F70-AD7B-49CCBF598FEE}" presName="parentText" presStyleLbl="node1" presStyleIdx="1" presStyleCnt="4" custScaleX="69753">
        <dgm:presLayoutVars>
          <dgm:chMax val="1"/>
          <dgm:bulletEnabled val="1"/>
        </dgm:presLayoutVars>
      </dgm:prSet>
      <dgm:spPr/>
    </dgm:pt>
    <dgm:pt modelId="{B5E06974-C7EC-4387-8CFF-03740646451F}" type="pres">
      <dgm:prSet presAssocID="{17DF502C-63FA-4F70-AD7B-49CCBF598FEE}" presName="descendantText" presStyleLbl="alignAccFollowNode1" presStyleIdx="1" presStyleCnt="4" custLinFactNeighborX="0" custLinFactNeighborY="4613">
        <dgm:presLayoutVars>
          <dgm:bulletEnabled val="1"/>
        </dgm:presLayoutVars>
      </dgm:prSet>
      <dgm:spPr/>
    </dgm:pt>
    <dgm:pt modelId="{31ACD000-974E-4B3D-B0FF-EAFA4AC4DFF9}" type="pres">
      <dgm:prSet presAssocID="{F526A6B3-CAA2-4978-BB3C-DBE045F3ABDE}" presName="sp" presStyleCnt="0"/>
      <dgm:spPr/>
    </dgm:pt>
    <dgm:pt modelId="{AB0AD8FC-07E6-415B-BEA6-648CA4F780E8}" type="pres">
      <dgm:prSet presAssocID="{1F32C7FD-7AF5-477D-9FC5-D747862DFAE8}" presName="linNode" presStyleCnt="0"/>
      <dgm:spPr/>
    </dgm:pt>
    <dgm:pt modelId="{23D0795F-7654-4B3A-8157-DE2C39CB6EBE}" type="pres">
      <dgm:prSet presAssocID="{1F32C7FD-7AF5-477D-9FC5-D747862DFAE8}" presName="parentText" presStyleLbl="node1" presStyleIdx="2" presStyleCnt="4" custScaleX="69753">
        <dgm:presLayoutVars>
          <dgm:chMax val="1"/>
          <dgm:bulletEnabled val="1"/>
        </dgm:presLayoutVars>
      </dgm:prSet>
      <dgm:spPr/>
    </dgm:pt>
    <dgm:pt modelId="{0BEC05D7-4FCD-48D7-9640-0E91EFCCFD7D}" type="pres">
      <dgm:prSet presAssocID="{1F32C7FD-7AF5-477D-9FC5-D747862DFAE8}" presName="descendantText" presStyleLbl="alignAccFollowNode1" presStyleIdx="2" presStyleCnt="4">
        <dgm:presLayoutVars>
          <dgm:bulletEnabled val="1"/>
        </dgm:presLayoutVars>
      </dgm:prSet>
      <dgm:spPr/>
    </dgm:pt>
    <dgm:pt modelId="{679EC67D-2C77-44FE-AFAB-A12BF7F06259}" type="pres">
      <dgm:prSet presAssocID="{26C2CEBC-008C-4A26-A61B-51CECE9686BC}" presName="sp" presStyleCnt="0"/>
      <dgm:spPr/>
    </dgm:pt>
    <dgm:pt modelId="{1D2155C1-84A6-4921-92A7-F01F63747A50}" type="pres">
      <dgm:prSet presAssocID="{0C5DB053-BE36-4D81-AD3D-8C2EC253C103}" presName="linNode" presStyleCnt="0"/>
      <dgm:spPr/>
    </dgm:pt>
    <dgm:pt modelId="{FB5AE662-2C63-4F9F-B5BB-C87B6A0CF02E}" type="pres">
      <dgm:prSet presAssocID="{0C5DB053-BE36-4D81-AD3D-8C2EC253C103}" presName="parentText" presStyleLbl="node1" presStyleIdx="3" presStyleCnt="4" custScaleX="69753">
        <dgm:presLayoutVars>
          <dgm:chMax val="1"/>
          <dgm:bulletEnabled val="1"/>
        </dgm:presLayoutVars>
      </dgm:prSet>
      <dgm:spPr/>
    </dgm:pt>
    <dgm:pt modelId="{BD9855E9-A961-4330-B4CE-B9222BD64EA0}" type="pres">
      <dgm:prSet presAssocID="{0C5DB053-BE36-4D81-AD3D-8C2EC253C103}" presName="descendantText" presStyleLbl="alignAccFollowNode1" presStyleIdx="3" presStyleCnt="4">
        <dgm:presLayoutVars>
          <dgm:bulletEnabled val="1"/>
        </dgm:presLayoutVars>
      </dgm:prSet>
      <dgm:spPr/>
    </dgm:pt>
  </dgm:ptLst>
  <dgm:cxnLst>
    <dgm:cxn modelId="{E372BF0E-1CDA-4F82-93A4-A54E93E0356D}" srcId="{C64A4633-1B0F-4F12-AF78-375671FD306D}" destId="{1F32C7FD-7AF5-477D-9FC5-D747862DFAE8}" srcOrd="2" destOrd="0" parTransId="{75899A82-5C5D-48C5-BD3D-704C2C68980B}" sibTransId="{26C2CEBC-008C-4A26-A61B-51CECE9686BC}"/>
    <dgm:cxn modelId="{AEB6FC0F-517B-4B23-9A5E-6BA68450DBB1}" srcId="{0C5DB053-BE36-4D81-AD3D-8C2EC253C103}" destId="{D7B31446-33E9-4F06-871B-C976E0E69C1B}" srcOrd="0" destOrd="0" parTransId="{57517E36-4D64-4818-BE84-C81122F4E563}" sibTransId="{508F4A5F-D0DE-4D98-B8D2-066D5158F410}"/>
    <dgm:cxn modelId="{0606AC16-A007-42DE-B019-E25F27B41F88}" srcId="{C64A4633-1B0F-4F12-AF78-375671FD306D}" destId="{0C5DB053-BE36-4D81-AD3D-8C2EC253C103}" srcOrd="3" destOrd="0" parTransId="{E603707C-20C0-440D-BE96-CBE8991DA300}" sibTransId="{A1F18E61-0668-4A83-95CE-7C9DB1AB6752}"/>
    <dgm:cxn modelId="{A16A851B-948D-41A8-A0B3-C63170EAEF22}" type="presOf" srcId="{0C5DB053-BE36-4D81-AD3D-8C2EC253C103}" destId="{FB5AE662-2C63-4F9F-B5BB-C87B6A0CF02E}" srcOrd="0" destOrd="0" presId="urn:microsoft.com/office/officeart/2005/8/layout/vList5"/>
    <dgm:cxn modelId="{BDEDCD20-D1FF-4563-94DD-76465A48E36E}" srcId="{C64A4633-1B0F-4F12-AF78-375671FD306D}" destId="{17DF502C-63FA-4F70-AD7B-49CCBF598FEE}" srcOrd="1" destOrd="0" parTransId="{3602BDBD-982A-40EC-BFAB-15DC2AA8C169}" sibTransId="{F526A6B3-CAA2-4978-BB3C-DBE045F3ABDE}"/>
    <dgm:cxn modelId="{6321A032-B9D4-48AE-BF65-8D611A00D677}" srcId="{1F32C7FD-7AF5-477D-9FC5-D747862DFAE8}" destId="{D23D4F35-9DF8-428E-8FF2-A9EE8B94F343}" srcOrd="0" destOrd="0" parTransId="{B7072346-47CF-4A08-AEB1-4979C9885E4B}" sibTransId="{EA03B689-CDC9-4FAE-88DB-4476CD22B723}"/>
    <dgm:cxn modelId="{13C39A60-34CE-445A-ABE4-C963DA52D07D}" srcId="{17DF502C-63FA-4F70-AD7B-49CCBF598FEE}" destId="{D5CBF705-6B3B-453E-810B-2FE641E864E8}" srcOrd="0" destOrd="0" parTransId="{7FE9AA98-080A-4155-896B-14F5F2F6EB05}" sibTransId="{E2CA86C0-8C4A-4816-B2F9-6218E9F990C6}"/>
    <dgm:cxn modelId="{880EDC41-766D-4D7B-B704-89A04375D462}" type="presOf" srcId="{D5CBF705-6B3B-453E-810B-2FE641E864E8}" destId="{B5E06974-C7EC-4387-8CFF-03740646451F}" srcOrd="0" destOrd="0" presId="urn:microsoft.com/office/officeart/2005/8/layout/vList5"/>
    <dgm:cxn modelId="{C6432966-0758-45DD-97E9-8CE014D79F0C}" type="presOf" srcId="{C64A4633-1B0F-4F12-AF78-375671FD306D}" destId="{B98AEAAF-B77B-41C5-9558-EA02CC5D878B}" srcOrd="0" destOrd="0" presId="urn:microsoft.com/office/officeart/2005/8/layout/vList5"/>
    <dgm:cxn modelId="{04445247-EFAA-411A-8DBD-11E9DCEC8700}" type="presOf" srcId="{D7B31446-33E9-4F06-871B-C976E0E69C1B}" destId="{BD9855E9-A961-4330-B4CE-B9222BD64EA0}" srcOrd="0" destOrd="0" presId="urn:microsoft.com/office/officeart/2005/8/layout/vList5"/>
    <dgm:cxn modelId="{83AA2768-1952-4D5F-B347-F6AE285B774E}" srcId="{C64A4633-1B0F-4F12-AF78-375671FD306D}" destId="{0A1493B6-E81B-40CF-BFA8-5322B018D6DD}" srcOrd="0" destOrd="0" parTransId="{7F83D2AC-7416-411E-8C8C-6E6A569B2C02}" sibTransId="{C1249AAF-BBEF-40C9-A1B0-7C4FDF9D0205}"/>
    <dgm:cxn modelId="{6D97444A-8842-40D4-A29F-B2506EEBCE1F}" type="presOf" srcId="{8A9F155D-5CA3-456D-9E4B-23D8C501E47D}" destId="{27F8508C-B9E0-491B-A4C4-51C07BDD4723}" srcOrd="0" destOrd="0" presId="urn:microsoft.com/office/officeart/2005/8/layout/vList5"/>
    <dgm:cxn modelId="{0343BE55-ABEE-4470-AECC-A50C7157D583}" srcId="{0A1493B6-E81B-40CF-BFA8-5322B018D6DD}" destId="{8A9F155D-5CA3-456D-9E4B-23D8C501E47D}" srcOrd="0" destOrd="0" parTransId="{0A97843C-34C0-42DF-9DA7-1B29576D0B7D}" sibTransId="{FAC1A388-BD40-4A45-BE12-DE6B463A0121}"/>
    <dgm:cxn modelId="{6946298C-98A3-4E25-B976-910C22BF0788}" type="presOf" srcId="{0A1493B6-E81B-40CF-BFA8-5322B018D6DD}" destId="{C754563E-A0FA-4FD6-99D0-9E9BA471C3A3}" srcOrd="0" destOrd="0" presId="urn:microsoft.com/office/officeart/2005/8/layout/vList5"/>
    <dgm:cxn modelId="{F828449A-6D7A-4977-B4D7-E3AC1C4A4EF3}" type="presOf" srcId="{1F32C7FD-7AF5-477D-9FC5-D747862DFAE8}" destId="{23D0795F-7654-4B3A-8157-DE2C39CB6EBE}" srcOrd="0" destOrd="0" presId="urn:microsoft.com/office/officeart/2005/8/layout/vList5"/>
    <dgm:cxn modelId="{16F648D7-AED1-4926-9A17-50BCB49022D8}" type="presOf" srcId="{D23D4F35-9DF8-428E-8FF2-A9EE8B94F343}" destId="{0BEC05D7-4FCD-48D7-9640-0E91EFCCFD7D}" srcOrd="0" destOrd="0" presId="urn:microsoft.com/office/officeart/2005/8/layout/vList5"/>
    <dgm:cxn modelId="{354E2DF9-3D81-4E71-BBDE-EFCDBF3AF947}" type="presOf" srcId="{17DF502C-63FA-4F70-AD7B-49CCBF598FEE}" destId="{572F14DA-ADBC-4F7F-92D8-463046DAB99E}" srcOrd="0" destOrd="0" presId="urn:microsoft.com/office/officeart/2005/8/layout/vList5"/>
    <dgm:cxn modelId="{1BCE1556-DE8E-416A-9A6C-96A91FA189E7}" type="presParOf" srcId="{B98AEAAF-B77B-41C5-9558-EA02CC5D878B}" destId="{D6A873A2-2F7A-445A-BBA6-B9FD9802B30F}" srcOrd="0" destOrd="0" presId="urn:microsoft.com/office/officeart/2005/8/layout/vList5"/>
    <dgm:cxn modelId="{2840F250-EF14-45FA-A184-3C64ED144EB6}" type="presParOf" srcId="{D6A873A2-2F7A-445A-BBA6-B9FD9802B30F}" destId="{C754563E-A0FA-4FD6-99D0-9E9BA471C3A3}" srcOrd="0" destOrd="0" presId="urn:microsoft.com/office/officeart/2005/8/layout/vList5"/>
    <dgm:cxn modelId="{A2B8F1E9-40D2-4C3E-9719-BD8E6AA117C9}" type="presParOf" srcId="{D6A873A2-2F7A-445A-BBA6-B9FD9802B30F}" destId="{27F8508C-B9E0-491B-A4C4-51C07BDD4723}" srcOrd="1" destOrd="0" presId="urn:microsoft.com/office/officeart/2005/8/layout/vList5"/>
    <dgm:cxn modelId="{9397AB36-6646-40B3-BABA-D62D27F53B14}" type="presParOf" srcId="{B98AEAAF-B77B-41C5-9558-EA02CC5D878B}" destId="{8650789D-B7C3-4E2C-A0BA-7162EE5D75F9}" srcOrd="1" destOrd="0" presId="urn:microsoft.com/office/officeart/2005/8/layout/vList5"/>
    <dgm:cxn modelId="{B8EB0EB2-E9BB-4FF6-9A8A-D5918290C117}" type="presParOf" srcId="{B98AEAAF-B77B-41C5-9558-EA02CC5D878B}" destId="{2062ABFE-22F3-4D61-A72A-A531B716E8CF}" srcOrd="2" destOrd="0" presId="urn:microsoft.com/office/officeart/2005/8/layout/vList5"/>
    <dgm:cxn modelId="{B56D1436-5789-4439-8618-B4D0BD1830F6}" type="presParOf" srcId="{2062ABFE-22F3-4D61-A72A-A531B716E8CF}" destId="{572F14DA-ADBC-4F7F-92D8-463046DAB99E}" srcOrd="0" destOrd="0" presId="urn:microsoft.com/office/officeart/2005/8/layout/vList5"/>
    <dgm:cxn modelId="{0AE2DF2E-EFE7-47EE-952E-AEF950BE4BE6}" type="presParOf" srcId="{2062ABFE-22F3-4D61-A72A-A531B716E8CF}" destId="{B5E06974-C7EC-4387-8CFF-03740646451F}" srcOrd="1" destOrd="0" presId="urn:microsoft.com/office/officeart/2005/8/layout/vList5"/>
    <dgm:cxn modelId="{78A0E32A-E467-4B21-99F1-88E5C2323BD5}" type="presParOf" srcId="{B98AEAAF-B77B-41C5-9558-EA02CC5D878B}" destId="{31ACD000-974E-4B3D-B0FF-EAFA4AC4DFF9}" srcOrd="3" destOrd="0" presId="urn:microsoft.com/office/officeart/2005/8/layout/vList5"/>
    <dgm:cxn modelId="{9FF27100-880C-4526-A3FE-74B21A56A903}" type="presParOf" srcId="{B98AEAAF-B77B-41C5-9558-EA02CC5D878B}" destId="{AB0AD8FC-07E6-415B-BEA6-648CA4F780E8}" srcOrd="4" destOrd="0" presId="urn:microsoft.com/office/officeart/2005/8/layout/vList5"/>
    <dgm:cxn modelId="{B06EAA6C-3AE2-4CCC-9731-7D804AF07C02}" type="presParOf" srcId="{AB0AD8FC-07E6-415B-BEA6-648CA4F780E8}" destId="{23D0795F-7654-4B3A-8157-DE2C39CB6EBE}" srcOrd="0" destOrd="0" presId="urn:microsoft.com/office/officeart/2005/8/layout/vList5"/>
    <dgm:cxn modelId="{AFEEDE6A-6DB9-467E-A7C4-8573B5827001}" type="presParOf" srcId="{AB0AD8FC-07E6-415B-BEA6-648CA4F780E8}" destId="{0BEC05D7-4FCD-48D7-9640-0E91EFCCFD7D}" srcOrd="1" destOrd="0" presId="urn:microsoft.com/office/officeart/2005/8/layout/vList5"/>
    <dgm:cxn modelId="{168C8017-D208-4AA1-B82D-36695EBB2CBE}" type="presParOf" srcId="{B98AEAAF-B77B-41C5-9558-EA02CC5D878B}" destId="{679EC67D-2C77-44FE-AFAB-A12BF7F06259}" srcOrd="5" destOrd="0" presId="urn:microsoft.com/office/officeart/2005/8/layout/vList5"/>
    <dgm:cxn modelId="{148A255C-A357-49EE-ADB8-E87CA272F299}" type="presParOf" srcId="{B98AEAAF-B77B-41C5-9558-EA02CC5D878B}" destId="{1D2155C1-84A6-4921-92A7-F01F63747A50}" srcOrd="6" destOrd="0" presId="urn:microsoft.com/office/officeart/2005/8/layout/vList5"/>
    <dgm:cxn modelId="{5E3E103D-3397-4D24-B458-ADF64050A6A7}" type="presParOf" srcId="{1D2155C1-84A6-4921-92A7-F01F63747A50}" destId="{FB5AE662-2C63-4F9F-B5BB-C87B6A0CF02E}" srcOrd="0" destOrd="0" presId="urn:microsoft.com/office/officeart/2005/8/layout/vList5"/>
    <dgm:cxn modelId="{0F5EE051-881F-4F66-A16B-6511B97CA2B8}" type="presParOf" srcId="{1D2155C1-84A6-4921-92A7-F01F63747A50}" destId="{BD9855E9-A961-4330-B4CE-B9222BD64EA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4A4633-1B0F-4F12-AF78-375671FD306D}" type="doc">
      <dgm:prSet loTypeId="urn:microsoft.com/office/officeart/2005/8/layout/vList5" loCatId="list" qsTypeId="urn:microsoft.com/office/officeart/2005/8/quickstyle/simple1" qsCatId="simple" csTypeId="urn:microsoft.com/office/officeart/2005/8/colors/accent6_2" csCatId="accent6" phldr="1"/>
      <dgm:spPr/>
    </dgm:pt>
    <dgm:pt modelId="{0C5DB053-BE36-4D81-AD3D-8C2EC253C103}">
      <dgm:prSet phldrT="[Text]" custT="1"/>
      <dgm:spPr/>
      <dgm:t>
        <a:bodyPr/>
        <a:lstStyle/>
        <a:p>
          <a:r>
            <a:rPr lang="en-US" sz="2000" b="1" dirty="0">
              <a:latin typeface="Century Gothic" panose="020B0502020202020204" pitchFamily="34" charset="0"/>
            </a:rPr>
            <a:t>Informed consent</a:t>
          </a:r>
        </a:p>
      </dgm:t>
    </dgm:pt>
    <dgm:pt modelId="{E603707C-20C0-440D-BE96-CBE8991DA300}" type="parTrans" cxnId="{0606AC16-A007-42DE-B019-E25F27B41F88}">
      <dgm:prSet/>
      <dgm:spPr/>
      <dgm:t>
        <a:bodyPr/>
        <a:lstStyle/>
        <a:p>
          <a:endParaRPr lang="en-US" sz="2000">
            <a:latin typeface="Century Gothic" panose="020B0502020202020204" pitchFamily="34" charset="0"/>
          </a:endParaRPr>
        </a:p>
      </dgm:t>
    </dgm:pt>
    <dgm:pt modelId="{A1F18E61-0668-4A83-95CE-7C9DB1AB6752}" type="sibTrans" cxnId="{0606AC16-A007-42DE-B019-E25F27B41F88}">
      <dgm:prSet/>
      <dgm:spPr/>
      <dgm:t>
        <a:bodyPr/>
        <a:lstStyle/>
        <a:p>
          <a:endParaRPr lang="en-US" sz="2000">
            <a:latin typeface="Century Gothic" panose="020B0502020202020204" pitchFamily="34" charset="0"/>
          </a:endParaRPr>
        </a:p>
      </dgm:t>
    </dgm:pt>
    <dgm:pt modelId="{ABEDE2B7-9D03-43C3-9FB1-581FED68126B}">
      <dgm:prSet phldrT="[Text]" custT="1"/>
      <dgm:spPr/>
      <dgm:t>
        <a:bodyPr/>
        <a:lstStyle/>
        <a:p>
          <a:r>
            <a:rPr lang="en-US" sz="2000" b="1" dirty="0">
              <a:latin typeface="Century Gothic" panose="020B0502020202020204" pitchFamily="34" charset="0"/>
            </a:rPr>
            <a:t>Program improvement</a:t>
          </a:r>
        </a:p>
      </dgm:t>
    </dgm:pt>
    <dgm:pt modelId="{1B7EE06F-3098-4597-BF79-18B7F3E04B52}" type="parTrans" cxnId="{E9019BCB-7E51-4C83-8803-3E8D29C6B1B1}">
      <dgm:prSet/>
      <dgm:spPr/>
      <dgm:t>
        <a:bodyPr/>
        <a:lstStyle/>
        <a:p>
          <a:endParaRPr lang="en-US" sz="2000">
            <a:latin typeface="Century Gothic" panose="020B0502020202020204" pitchFamily="34" charset="0"/>
          </a:endParaRPr>
        </a:p>
      </dgm:t>
    </dgm:pt>
    <dgm:pt modelId="{B5A0AB0D-A6A1-41F7-B080-149A6FD26BB0}" type="sibTrans" cxnId="{E9019BCB-7E51-4C83-8803-3E8D29C6B1B1}">
      <dgm:prSet/>
      <dgm:spPr/>
      <dgm:t>
        <a:bodyPr/>
        <a:lstStyle/>
        <a:p>
          <a:endParaRPr lang="en-US" sz="2000">
            <a:latin typeface="Century Gothic" panose="020B0502020202020204" pitchFamily="34" charset="0"/>
          </a:endParaRPr>
        </a:p>
      </dgm:t>
    </dgm:pt>
    <dgm:pt modelId="{D5CBF705-6B3B-453E-810B-2FE641E864E8}">
      <dgm:prSet phldrT="[Text]" custT="1"/>
      <dgm:spPr/>
      <dgm:t>
        <a:bodyPr/>
        <a:lstStyle/>
        <a:p>
          <a:r>
            <a:rPr lang="en-US" sz="2000" dirty="0">
              <a:latin typeface="Century Gothic" panose="020B0502020202020204" pitchFamily="34" charset="0"/>
            </a:rPr>
            <a:t>Is a process in place to monitor  and address incidents that arise, such as harassment? </a:t>
          </a:r>
        </a:p>
      </dgm:t>
    </dgm:pt>
    <dgm:pt modelId="{7FE9AA98-080A-4155-896B-14F5F2F6EB05}" type="parTrans" cxnId="{13C39A60-34CE-445A-ABE4-C963DA52D07D}">
      <dgm:prSet/>
      <dgm:spPr/>
      <dgm:t>
        <a:bodyPr/>
        <a:lstStyle/>
        <a:p>
          <a:endParaRPr lang="en-US" sz="2000">
            <a:latin typeface="Century Gothic" panose="020B0502020202020204" pitchFamily="34" charset="0"/>
          </a:endParaRPr>
        </a:p>
      </dgm:t>
    </dgm:pt>
    <dgm:pt modelId="{E2CA86C0-8C4A-4816-B2F9-6218E9F990C6}" type="sibTrans" cxnId="{13C39A60-34CE-445A-ABE4-C963DA52D07D}">
      <dgm:prSet/>
      <dgm:spPr/>
      <dgm:t>
        <a:bodyPr/>
        <a:lstStyle/>
        <a:p>
          <a:endParaRPr lang="en-US" sz="2000">
            <a:latin typeface="Century Gothic" panose="020B0502020202020204" pitchFamily="34" charset="0"/>
          </a:endParaRPr>
        </a:p>
      </dgm:t>
    </dgm:pt>
    <dgm:pt modelId="{D7B31446-33E9-4F06-871B-C976E0E69C1B}">
      <dgm:prSet phldrT="[Text]" custT="1"/>
      <dgm:spPr/>
      <dgm:t>
        <a:bodyPr/>
        <a:lstStyle/>
        <a:p>
          <a:r>
            <a:rPr lang="en-US" sz="2000" dirty="0">
              <a:latin typeface="Century Gothic" panose="020B0502020202020204" pitchFamily="34" charset="0"/>
            </a:rPr>
            <a:t>Is participation voluntary? Is there a proper process for informed consent? </a:t>
          </a:r>
        </a:p>
      </dgm:t>
    </dgm:pt>
    <dgm:pt modelId="{57517E36-4D64-4818-BE84-C81122F4E563}" type="parTrans" cxnId="{AEB6FC0F-517B-4B23-9A5E-6BA68450DBB1}">
      <dgm:prSet/>
      <dgm:spPr/>
      <dgm:t>
        <a:bodyPr/>
        <a:lstStyle/>
        <a:p>
          <a:endParaRPr lang="en-US" sz="2000">
            <a:latin typeface="Century Gothic" panose="020B0502020202020204" pitchFamily="34" charset="0"/>
          </a:endParaRPr>
        </a:p>
      </dgm:t>
    </dgm:pt>
    <dgm:pt modelId="{508F4A5F-D0DE-4D98-B8D2-066D5158F410}" type="sibTrans" cxnId="{AEB6FC0F-517B-4B23-9A5E-6BA68450DBB1}">
      <dgm:prSet/>
      <dgm:spPr/>
      <dgm:t>
        <a:bodyPr/>
        <a:lstStyle/>
        <a:p>
          <a:endParaRPr lang="en-US" sz="2000">
            <a:latin typeface="Century Gothic" panose="020B0502020202020204" pitchFamily="34" charset="0"/>
          </a:endParaRPr>
        </a:p>
      </dgm:t>
    </dgm:pt>
    <dgm:pt modelId="{C951431D-4BC4-4741-AC3E-1BAC2108225D}">
      <dgm:prSet phldrT="[Text]" custT="1"/>
      <dgm:spPr/>
      <dgm:t>
        <a:bodyPr/>
        <a:lstStyle/>
        <a:p>
          <a:r>
            <a:rPr lang="en-US" sz="2000" dirty="0">
              <a:latin typeface="Century Gothic" panose="020B0502020202020204" pitchFamily="34" charset="0"/>
            </a:rPr>
            <a:t>Does the mapping and size estimation result in program improvement?</a:t>
          </a:r>
        </a:p>
      </dgm:t>
    </dgm:pt>
    <dgm:pt modelId="{78C14732-BB45-43B0-B5E5-941FDDE39507}" type="parTrans" cxnId="{0695A056-26E7-4D88-B4B1-B3BE77FDDDE6}">
      <dgm:prSet/>
      <dgm:spPr/>
      <dgm:t>
        <a:bodyPr/>
        <a:lstStyle/>
        <a:p>
          <a:endParaRPr lang="en-US" sz="2000">
            <a:latin typeface="Century Gothic" panose="020B0502020202020204" pitchFamily="34" charset="0"/>
          </a:endParaRPr>
        </a:p>
      </dgm:t>
    </dgm:pt>
    <dgm:pt modelId="{2429C1B8-A796-45F0-98B2-90FF30C420DF}" type="sibTrans" cxnId="{0695A056-26E7-4D88-B4B1-B3BE77FDDDE6}">
      <dgm:prSet/>
      <dgm:spPr/>
      <dgm:t>
        <a:bodyPr/>
        <a:lstStyle/>
        <a:p>
          <a:endParaRPr lang="en-US" sz="2000">
            <a:latin typeface="Century Gothic" panose="020B0502020202020204" pitchFamily="34" charset="0"/>
          </a:endParaRPr>
        </a:p>
      </dgm:t>
    </dgm:pt>
    <dgm:pt modelId="{F0A3311D-9E83-4F87-AF77-98E546EC75F0}">
      <dgm:prSet phldrT="[Text]" custT="1"/>
      <dgm:spPr/>
      <dgm:t>
        <a:bodyPr/>
        <a:lstStyle/>
        <a:p>
          <a:r>
            <a:rPr lang="en-US" sz="2000" b="1" dirty="0">
              <a:latin typeface="Century Gothic" panose="020B0502020202020204" pitchFamily="34" charset="0"/>
            </a:rPr>
            <a:t>Data security</a:t>
          </a:r>
        </a:p>
      </dgm:t>
    </dgm:pt>
    <dgm:pt modelId="{4A3120AA-1708-4EBD-A31A-F03907EBA005}" type="parTrans" cxnId="{04A9BB75-4199-4960-9CF3-791201F4C598}">
      <dgm:prSet/>
      <dgm:spPr/>
      <dgm:t>
        <a:bodyPr/>
        <a:lstStyle/>
        <a:p>
          <a:endParaRPr lang="en-US" sz="2000">
            <a:latin typeface="Century Gothic" panose="020B0502020202020204" pitchFamily="34" charset="0"/>
          </a:endParaRPr>
        </a:p>
      </dgm:t>
    </dgm:pt>
    <dgm:pt modelId="{838A5AB5-2963-4CEB-B77D-3D8D3C060AA0}" type="sibTrans" cxnId="{04A9BB75-4199-4960-9CF3-791201F4C598}">
      <dgm:prSet/>
      <dgm:spPr/>
      <dgm:t>
        <a:bodyPr/>
        <a:lstStyle/>
        <a:p>
          <a:endParaRPr lang="en-US" sz="2000">
            <a:latin typeface="Century Gothic" panose="020B0502020202020204" pitchFamily="34" charset="0"/>
          </a:endParaRPr>
        </a:p>
      </dgm:t>
    </dgm:pt>
    <dgm:pt modelId="{4334CC9D-9C32-44F5-AF51-43B2CE14C2BB}">
      <dgm:prSet phldrT="[Text]" custT="1"/>
      <dgm:spPr/>
      <dgm:t>
        <a:bodyPr/>
        <a:lstStyle/>
        <a:p>
          <a:r>
            <a:rPr lang="en-US" sz="2000" dirty="0">
              <a:latin typeface="Century Gothic" panose="020B0502020202020204" pitchFamily="34" charset="0"/>
            </a:rPr>
            <a:t>Are safeguards in place to keep the data secure?</a:t>
          </a:r>
        </a:p>
      </dgm:t>
    </dgm:pt>
    <dgm:pt modelId="{BECBA9A2-68AF-45B5-8202-C095AD217BC1}" type="parTrans" cxnId="{33EF861A-A858-4AC9-836E-947286581641}">
      <dgm:prSet/>
      <dgm:spPr/>
      <dgm:t>
        <a:bodyPr/>
        <a:lstStyle/>
        <a:p>
          <a:endParaRPr lang="en-US" sz="2000">
            <a:latin typeface="Century Gothic" panose="020B0502020202020204" pitchFamily="34" charset="0"/>
          </a:endParaRPr>
        </a:p>
      </dgm:t>
    </dgm:pt>
    <dgm:pt modelId="{B7F6A1A7-01E7-4CD1-B88B-AF27A6DCD01E}" type="sibTrans" cxnId="{33EF861A-A858-4AC9-836E-947286581641}">
      <dgm:prSet/>
      <dgm:spPr/>
      <dgm:t>
        <a:bodyPr/>
        <a:lstStyle/>
        <a:p>
          <a:endParaRPr lang="en-US" sz="2000">
            <a:latin typeface="Century Gothic" panose="020B0502020202020204" pitchFamily="34" charset="0"/>
          </a:endParaRPr>
        </a:p>
      </dgm:t>
    </dgm:pt>
    <dgm:pt modelId="{7F489BF7-1C2F-4891-8FCE-FF27D8C91C66}">
      <dgm:prSet phldrT="[Text]" custT="1"/>
      <dgm:spPr/>
      <dgm:t>
        <a:bodyPr/>
        <a:lstStyle/>
        <a:p>
          <a:r>
            <a:rPr lang="en-US" sz="2000" dirty="0">
              <a:latin typeface="Century Gothic" panose="020B0502020202020204" pitchFamily="34" charset="0"/>
            </a:rPr>
            <a:t>Are data use agreements in place?</a:t>
          </a:r>
        </a:p>
      </dgm:t>
    </dgm:pt>
    <dgm:pt modelId="{6113D7C4-32C1-4D22-9B68-714996B989D7}" type="parTrans" cxnId="{003B2680-9FD4-42F5-A3EE-E9784827724B}">
      <dgm:prSet/>
      <dgm:spPr/>
      <dgm:t>
        <a:bodyPr/>
        <a:lstStyle/>
        <a:p>
          <a:endParaRPr lang="en-US" sz="2000">
            <a:latin typeface="Century Gothic" panose="020B0502020202020204" pitchFamily="34" charset="0"/>
          </a:endParaRPr>
        </a:p>
      </dgm:t>
    </dgm:pt>
    <dgm:pt modelId="{4EDADD2D-7830-476B-AC40-8A6C19A3077A}" type="sibTrans" cxnId="{003B2680-9FD4-42F5-A3EE-E9784827724B}">
      <dgm:prSet/>
      <dgm:spPr/>
      <dgm:t>
        <a:bodyPr/>
        <a:lstStyle/>
        <a:p>
          <a:endParaRPr lang="en-US" sz="2000">
            <a:latin typeface="Century Gothic" panose="020B0502020202020204" pitchFamily="34" charset="0"/>
          </a:endParaRPr>
        </a:p>
      </dgm:t>
    </dgm:pt>
    <dgm:pt modelId="{17DF502C-63FA-4F70-AD7B-49CCBF598FEE}">
      <dgm:prSet phldrT="[Text]" custT="1"/>
      <dgm:spPr/>
      <dgm:t>
        <a:bodyPr/>
        <a:lstStyle/>
        <a:p>
          <a:r>
            <a:rPr lang="en-US" sz="2000" b="1" dirty="0">
              <a:latin typeface="Century Gothic" panose="020B0502020202020204" pitchFamily="34" charset="0"/>
            </a:rPr>
            <a:t>Incident monitoring</a:t>
          </a:r>
        </a:p>
      </dgm:t>
    </dgm:pt>
    <dgm:pt modelId="{F526A6B3-CAA2-4978-BB3C-DBE045F3ABDE}" type="sibTrans" cxnId="{BDEDCD20-D1FF-4563-94DD-76465A48E36E}">
      <dgm:prSet/>
      <dgm:spPr/>
      <dgm:t>
        <a:bodyPr/>
        <a:lstStyle/>
        <a:p>
          <a:endParaRPr lang="en-US" sz="2000">
            <a:latin typeface="Century Gothic" panose="020B0502020202020204" pitchFamily="34" charset="0"/>
          </a:endParaRPr>
        </a:p>
      </dgm:t>
    </dgm:pt>
    <dgm:pt modelId="{3602BDBD-982A-40EC-BFAB-15DC2AA8C169}" type="parTrans" cxnId="{BDEDCD20-D1FF-4563-94DD-76465A48E36E}">
      <dgm:prSet/>
      <dgm:spPr/>
      <dgm:t>
        <a:bodyPr/>
        <a:lstStyle/>
        <a:p>
          <a:endParaRPr lang="en-US" sz="2000">
            <a:latin typeface="Century Gothic" panose="020B0502020202020204" pitchFamily="34" charset="0"/>
          </a:endParaRPr>
        </a:p>
      </dgm:t>
    </dgm:pt>
    <dgm:pt modelId="{B98AEAAF-B77B-41C5-9558-EA02CC5D878B}" type="pres">
      <dgm:prSet presAssocID="{C64A4633-1B0F-4F12-AF78-375671FD306D}" presName="Name0" presStyleCnt="0">
        <dgm:presLayoutVars>
          <dgm:dir/>
          <dgm:animLvl val="lvl"/>
          <dgm:resizeHandles val="exact"/>
        </dgm:presLayoutVars>
      </dgm:prSet>
      <dgm:spPr/>
    </dgm:pt>
    <dgm:pt modelId="{2062ABFE-22F3-4D61-A72A-A531B716E8CF}" type="pres">
      <dgm:prSet presAssocID="{17DF502C-63FA-4F70-AD7B-49CCBF598FEE}" presName="linNode" presStyleCnt="0"/>
      <dgm:spPr/>
    </dgm:pt>
    <dgm:pt modelId="{572F14DA-ADBC-4F7F-92D8-463046DAB99E}" type="pres">
      <dgm:prSet presAssocID="{17DF502C-63FA-4F70-AD7B-49CCBF598FEE}" presName="parentText" presStyleLbl="node1" presStyleIdx="0" presStyleCnt="4" custScaleX="74897">
        <dgm:presLayoutVars>
          <dgm:chMax val="1"/>
          <dgm:bulletEnabled val="1"/>
        </dgm:presLayoutVars>
      </dgm:prSet>
      <dgm:spPr/>
    </dgm:pt>
    <dgm:pt modelId="{B5E06974-C7EC-4387-8CFF-03740646451F}" type="pres">
      <dgm:prSet presAssocID="{17DF502C-63FA-4F70-AD7B-49CCBF598FEE}" presName="descendantText" presStyleLbl="alignAccFollowNode1" presStyleIdx="0" presStyleCnt="4" custLinFactNeighborX="-795" custLinFactNeighborY="4725">
        <dgm:presLayoutVars>
          <dgm:bulletEnabled val="1"/>
        </dgm:presLayoutVars>
      </dgm:prSet>
      <dgm:spPr/>
    </dgm:pt>
    <dgm:pt modelId="{31ACD000-974E-4B3D-B0FF-EAFA4AC4DFF9}" type="pres">
      <dgm:prSet presAssocID="{F526A6B3-CAA2-4978-BB3C-DBE045F3ABDE}" presName="sp" presStyleCnt="0"/>
      <dgm:spPr/>
    </dgm:pt>
    <dgm:pt modelId="{1D2155C1-84A6-4921-92A7-F01F63747A50}" type="pres">
      <dgm:prSet presAssocID="{0C5DB053-BE36-4D81-AD3D-8C2EC253C103}" presName="linNode" presStyleCnt="0"/>
      <dgm:spPr/>
    </dgm:pt>
    <dgm:pt modelId="{FB5AE662-2C63-4F9F-B5BB-C87B6A0CF02E}" type="pres">
      <dgm:prSet presAssocID="{0C5DB053-BE36-4D81-AD3D-8C2EC253C103}" presName="parentText" presStyleLbl="node1" presStyleIdx="1" presStyleCnt="4" custScaleX="74897">
        <dgm:presLayoutVars>
          <dgm:chMax val="1"/>
          <dgm:bulletEnabled val="1"/>
        </dgm:presLayoutVars>
      </dgm:prSet>
      <dgm:spPr/>
    </dgm:pt>
    <dgm:pt modelId="{BD9855E9-A961-4330-B4CE-B9222BD64EA0}" type="pres">
      <dgm:prSet presAssocID="{0C5DB053-BE36-4D81-AD3D-8C2EC253C103}" presName="descendantText" presStyleLbl="alignAccFollowNode1" presStyleIdx="1" presStyleCnt="4">
        <dgm:presLayoutVars>
          <dgm:bulletEnabled val="1"/>
        </dgm:presLayoutVars>
      </dgm:prSet>
      <dgm:spPr/>
    </dgm:pt>
    <dgm:pt modelId="{D36B61BC-7BF7-43BD-823D-EE1C24E384B9}" type="pres">
      <dgm:prSet presAssocID="{A1F18E61-0668-4A83-95CE-7C9DB1AB6752}" presName="sp" presStyleCnt="0"/>
      <dgm:spPr/>
    </dgm:pt>
    <dgm:pt modelId="{F70A135D-8970-47E9-9720-BD22B6B712FF}" type="pres">
      <dgm:prSet presAssocID="{F0A3311D-9E83-4F87-AF77-98E546EC75F0}" presName="linNode" presStyleCnt="0"/>
      <dgm:spPr/>
    </dgm:pt>
    <dgm:pt modelId="{F00D192D-9ABB-428A-91AF-83CC69512314}" type="pres">
      <dgm:prSet presAssocID="{F0A3311D-9E83-4F87-AF77-98E546EC75F0}" presName="parentText" presStyleLbl="node1" presStyleIdx="2" presStyleCnt="4" custScaleX="74897">
        <dgm:presLayoutVars>
          <dgm:chMax val="1"/>
          <dgm:bulletEnabled val="1"/>
        </dgm:presLayoutVars>
      </dgm:prSet>
      <dgm:spPr/>
    </dgm:pt>
    <dgm:pt modelId="{21609BEC-174F-4B65-B864-26463E2DF952}" type="pres">
      <dgm:prSet presAssocID="{F0A3311D-9E83-4F87-AF77-98E546EC75F0}" presName="descendantText" presStyleLbl="alignAccFollowNode1" presStyleIdx="2" presStyleCnt="4">
        <dgm:presLayoutVars>
          <dgm:bulletEnabled val="1"/>
        </dgm:presLayoutVars>
      </dgm:prSet>
      <dgm:spPr/>
    </dgm:pt>
    <dgm:pt modelId="{236DEAED-DBD3-4F92-987A-8AE0D26A9640}" type="pres">
      <dgm:prSet presAssocID="{838A5AB5-2963-4CEB-B77D-3D8D3C060AA0}" presName="sp" presStyleCnt="0"/>
      <dgm:spPr/>
    </dgm:pt>
    <dgm:pt modelId="{B1D4C940-591D-410F-9EB7-E4213051424B}" type="pres">
      <dgm:prSet presAssocID="{ABEDE2B7-9D03-43C3-9FB1-581FED68126B}" presName="linNode" presStyleCnt="0"/>
      <dgm:spPr/>
    </dgm:pt>
    <dgm:pt modelId="{2A93BB02-53C4-4B73-ABD9-41D8568395DE}" type="pres">
      <dgm:prSet presAssocID="{ABEDE2B7-9D03-43C3-9FB1-581FED68126B}" presName="parentText" presStyleLbl="node1" presStyleIdx="3" presStyleCnt="4" custScaleX="74897">
        <dgm:presLayoutVars>
          <dgm:chMax val="1"/>
          <dgm:bulletEnabled val="1"/>
        </dgm:presLayoutVars>
      </dgm:prSet>
      <dgm:spPr/>
    </dgm:pt>
    <dgm:pt modelId="{D656E981-8D96-46B0-9635-C6D7AB7DFEFF}" type="pres">
      <dgm:prSet presAssocID="{ABEDE2B7-9D03-43C3-9FB1-581FED68126B}" presName="descendantText" presStyleLbl="alignAccFollowNode1" presStyleIdx="3" presStyleCnt="4">
        <dgm:presLayoutVars>
          <dgm:bulletEnabled val="1"/>
        </dgm:presLayoutVars>
      </dgm:prSet>
      <dgm:spPr/>
    </dgm:pt>
  </dgm:ptLst>
  <dgm:cxnLst>
    <dgm:cxn modelId="{A4D8A80B-FEA6-41A1-A45C-3E13FDA1DCB3}" type="presOf" srcId="{F0A3311D-9E83-4F87-AF77-98E546EC75F0}" destId="{F00D192D-9ABB-428A-91AF-83CC69512314}" srcOrd="0" destOrd="0" presId="urn:microsoft.com/office/officeart/2005/8/layout/vList5"/>
    <dgm:cxn modelId="{AEB6FC0F-517B-4B23-9A5E-6BA68450DBB1}" srcId="{0C5DB053-BE36-4D81-AD3D-8C2EC253C103}" destId="{D7B31446-33E9-4F06-871B-C976E0E69C1B}" srcOrd="0" destOrd="0" parTransId="{57517E36-4D64-4818-BE84-C81122F4E563}" sibTransId="{508F4A5F-D0DE-4D98-B8D2-066D5158F410}"/>
    <dgm:cxn modelId="{E06B2312-DDB1-446A-8EB0-E7C0A47182BF}" type="presOf" srcId="{ABEDE2B7-9D03-43C3-9FB1-581FED68126B}" destId="{2A93BB02-53C4-4B73-ABD9-41D8568395DE}" srcOrd="0" destOrd="0" presId="urn:microsoft.com/office/officeart/2005/8/layout/vList5"/>
    <dgm:cxn modelId="{0606AC16-A007-42DE-B019-E25F27B41F88}" srcId="{C64A4633-1B0F-4F12-AF78-375671FD306D}" destId="{0C5DB053-BE36-4D81-AD3D-8C2EC253C103}" srcOrd="1" destOrd="0" parTransId="{E603707C-20C0-440D-BE96-CBE8991DA300}" sibTransId="{A1F18E61-0668-4A83-95CE-7C9DB1AB6752}"/>
    <dgm:cxn modelId="{33EF861A-A858-4AC9-836E-947286581641}" srcId="{F0A3311D-9E83-4F87-AF77-98E546EC75F0}" destId="{4334CC9D-9C32-44F5-AF51-43B2CE14C2BB}" srcOrd="0" destOrd="0" parTransId="{BECBA9A2-68AF-45B5-8202-C095AD217BC1}" sibTransId="{B7F6A1A7-01E7-4CD1-B88B-AF27A6DCD01E}"/>
    <dgm:cxn modelId="{931FC71E-8B2A-48CA-9C97-699799AD61B0}" type="presOf" srcId="{D7B31446-33E9-4F06-871B-C976E0E69C1B}" destId="{BD9855E9-A961-4330-B4CE-B9222BD64EA0}" srcOrd="0" destOrd="0" presId="urn:microsoft.com/office/officeart/2005/8/layout/vList5"/>
    <dgm:cxn modelId="{BDEDCD20-D1FF-4563-94DD-76465A48E36E}" srcId="{C64A4633-1B0F-4F12-AF78-375671FD306D}" destId="{17DF502C-63FA-4F70-AD7B-49CCBF598FEE}" srcOrd="0" destOrd="0" parTransId="{3602BDBD-982A-40EC-BFAB-15DC2AA8C169}" sibTransId="{F526A6B3-CAA2-4978-BB3C-DBE045F3ABDE}"/>
    <dgm:cxn modelId="{A4A46D38-3311-4B80-A979-91662AF573D9}" type="presOf" srcId="{7F489BF7-1C2F-4891-8FCE-FF27D8C91C66}" destId="{21609BEC-174F-4B65-B864-26463E2DF952}" srcOrd="0" destOrd="1" presId="urn:microsoft.com/office/officeart/2005/8/layout/vList5"/>
    <dgm:cxn modelId="{13C39A60-34CE-445A-ABE4-C963DA52D07D}" srcId="{17DF502C-63FA-4F70-AD7B-49CCBF598FEE}" destId="{D5CBF705-6B3B-453E-810B-2FE641E864E8}" srcOrd="0" destOrd="0" parTransId="{7FE9AA98-080A-4155-896B-14F5F2F6EB05}" sibTransId="{E2CA86C0-8C4A-4816-B2F9-6218E9F990C6}"/>
    <dgm:cxn modelId="{876E5F54-3AEB-40F2-A512-95BEC52AB8B8}" type="presOf" srcId="{C64A4633-1B0F-4F12-AF78-375671FD306D}" destId="{B98AEAAF-B77B-41C5-9558-EA02CC5D878B}" srcOrd="0" destOrd="0" presId="urn:microsoft.com/office/officeart/2005/8/layout/vList5"/>
    <dgm:cxn modelId="{04A9BB75-4199-4960-9CF3-791201F4C598}" srcId="{C64A4633-1B0F-4F12-AF78-375671FD306D}" destId="{F0A3311D-9E83-4F87-AF77-98E546EC75F0}" srcOrd="2" destOrd="0" parTransId="{4A3120AA-1708-4EBD-A31A-F03907EBA005}" sibTransId="{838A5AB5-2963-4CEB-B77D-3D8D3C060AA0}"/>
    <dgm:cxn modelId="{0695A056-26E7-4D88-B4B1-B3BE77FDDDE6}" srcId="{ABEDE2B7-9D03-43C3-9FB1-581FED68126B}" destId="{C951431D-4BC4-4741-AC3E-1BAC2108225D}" srcOrd="0" destOrd="0" parTransId="{78C14732-BB45-43B0-B5E5-941FDDE39507}" sibTransId="{2429C1B8-A796-45F0-98B2-90FF30C420DF}"/>
    <dgm:cxn modelId="{4C1DA57E-EF47-4834-A1BA-050C1B782CA7}" type="presOf" srcId="{C951431D-4BC4-4741-AC3E-1BAC2108225D}" destId="{D656E981-8D96-46B0-9635-C6D7AB7DFEFF}" srcOrd="0" destOrd="0" presId="urn:microsoft.com/office/officeart/2005/8/layout/vList5"/>
    <dgm:cxn modelId="{003B2680-9FD4-42F5-A3EE-E9784827724B}" srcId="{F0A3311D-9E83-4F87-AF77-98E546EC75F0}" destId="{7F489BF7-1C2F-4891-8FCE-FF27D8C91C66}" srcOrd="1" destOrd="0" parTransId="{6113D7C4-32C1-4D22-9B68-714996B989D7}" sibTransId="{4EDADD2D-7830-476B-AC40-8A6C19A3077A}"/>
    <dgm:cxn modelId="{BA56098B-E50C-4A52-B3CF-D39A579B7A63}" type="presOf" srcId="{17DF502C-63FA-4F70-AD7B-49CCBF598FEE}" destId="{572F14DA-ADBC-4F7F-92D8-463046DAB99E}" srcOrd="0" destOrd="0" presId="urn:microsoft.com/office/officeart/2005/8/layout/vList5"/>
    <dgm:cxn modelId="{DB8E2297-E715-4D30-B064-673705F8B6A8}" type="presOf" srcId="{4334CC9D-9C32-44F5-AF51-43B2CE14C2BB}" destId="{21609BEC-174F-4B65-B864-26463E2DF952}" srcOrd="0" destOrd="0" presId="urn:microsoft.com/office/officeart/2005/8/layout/vList5"/>
    <dgm:cxn modelId="{55E070A1-3EB8-4C07-869D-347C2709831F}" type="presOf" srcId="{D5CBF705-6B3B-453E-810B-2FE641E864E8}" destId="{B5E06974-C7EC-4387-8CFF-03740646451F}" srcOrd="0" destOrd="0" presId="urn:microsoft.com/office/officeart/2005/8/layout/vList5"/>
    <dgm:cxn modelId="{E9019BCB-7E51-4C83-8803-3E8D29C6B1B1}" srcId="{C64A4633-1B0F-4F12-AF78-375671FD306D}" destId="{ABEDE2B7-9D03-43C3-9FB1-581FED68126B}" srcOrd="3" destOrd="0" parTransId="{1B7EE06F-3098-4597-BF79-18B7F3E04B52}" sibTransId="{B5A0AB0D-A6A1-41F7-B080-149A6FD26BB0}"/>
    <dgm:cxn modelId="{044A5DFD-B85F-4DE6-BE28-5D5BB03B01E1}" type="presOf" srcId="{0C5DB053-BE36-4D81-AD3D-8C2EC253C103}" destId="{FB5AE662-2C63-4F9F-B5BB-C87B6A0CF02E}" srcOrd="0" destOrd="0" presId="urn:microsoft.com/office/officeart/2005/8/layout/vList5"/>
    <dgm:cxn modelId="{3245E998-F29A-4824-9D47-2B67C5415856}" type="presParOf" srcId="{B98AEAAF-B77B-41C5-9558-EA02CC5D878B}" destId="{2062ABFE-22F3-4D61-A72A-A531B716E8CF}" srcOrd="0" destOrd="0" presId="urn:microsoft.com/office/officeart/2005/8/layout/vList5"/>
    <dgm:cxn modelId="{B3274A1F-D351-48C9-B26D-93838E79F578}" type="presParOf" srcId="{2062ABFE-22F3-4D61-A72A-A531B716E8CF}" destId="{572F14DA-ADBC-4F7F-92D8-463046DAB99E}" srcOrd="0" destOrd="0" presId="urn:microsoft.com/office/officeart/2005/8/layout/vList5"/>
    <dgm:cxn modelId="{43DC00E9-6ABB-4ACC-A6B9-5C2491AAF95D}" type="presParOf" srcId="{2062ABFE-22F3-4D61-A72A-A531B716E8CF}" destId="{B5E06974-C7EC-4387-8CFF-03740646451F}" srcOrd="1" destOrd="0" presId="urn:microsoft.com/office/officeart/2005/8/layout/vList5"/>
    <dgm:cxn modelId="{F2A1A38A-81BA-4051-9574-8FE111E06B6D}" type="presParOf" srcId="{B98AEAAF-B77B-41C5-9558-EA02CC5D878B}" destId="{31ACD000-974E-4B3D-B0FF-EAFA4AC4DFF9}" srcOrd="1" destOrd="0" presId="urn:microsoft.com/office/officeart/2005/8/layout/vList5"/>
    <dgm:cxn modelId="{F679B0E1-6511-41AF-895E-10796EFBF051}" type="presParOf" srcId="{B98AEAAF-B77B-41C5-9558-EA02CC5D878B}" destId="{1D2155C1-84A6-4921-92A7-F01F63747A50}" srcOrd="2" destOrd="0" presId="urn:microsoft.com/office/officeart/2005/8/layout/vList5"/>
    <dgm:cxn modelId="{D21DB135-A9A3-4877-BE68-0291DD5D38C6}" type="presParOf" srcId="{1D2155C1-84A6-4921-92A7-F01F63747A50}" destId="{FB5AE662-2C63-4F9F-B5BB-C87B6A0CF02E}" srcOrd="0" destOrd="0" presId="urn:microsoft.com/office/officeart/2005/8/layout/vList5"/>
    <dgm:cxn modelId="{731D5174-CFC3-48BC-8272-970C4E9CBB76}" type="presParOf" srcId="{1D2155C1-84A6-4921-92A7-F01F63747A50}" destId="{BD9855E9-A961-4330-B4CE-B9222BD64EA0}" srcOrd="1" destOrd="0" presId="urn:microsoft.com/office/officeart/2005/8/layout/vList5"/>
    <dgm:cxn modelId="{6D6A9562-EE5F-431A-B272-138C2BA7EC63}" type="presParOf" srcId="{B98AEAAF-B77B-41C5-9558-EA02CC5D878B}" destId="{D36B61BC-7BF7-43BD-823D-EE1C24E384B9}" srcOrd="3" destOrd="0" presId="urn:microsoft.com/office/officeart/2005/8/layout/vList5"/>
    <dgm:cxn modelId="{C7BD0C19-BE33-4268-AD46-D90174A285E1}" type="presParOf" srcId="{B98AEAAF-B77B-41C5-9558-EA02CC5D878B}" destId="{F70A135D-8970-47E9-9720-BD22B6B712FF}" srcOrd="4" destOrd="0" presId="urn:microsoft.com/office/officeart/2005/8/layout/vList5"/>
    <dgm:cxn modelId="{27B922AA-E3B2-4A13-881A-849E4B7B6A13}" type="presParOf" srcId="{F70A135D-8970-47E9-9720-BD22B6B712FF}" destId="{F00D192D-9ABB-428A-91AF-83CC69512314}" srcOrd="0" destOrd="0" presId="urn:microsoft.com/office/officeart/2005/8/layout/vList5"/>
    <dgm:cxn modelId="{DC57C463-51D7-44E3-977A-40A40D372C32}" type="presParOf" srcId="{F70A135D-8970-47E9-9720-BD22B6B712FF}" destId="{21609BEC-174F-4B65-B864-26463E2DF952}" srcOrd="1" destOrd="0" presId="urn:microsoft.com/office/officeart/2005/8/layout/vList5"/>
    <dgm:cxn modelId="{1819D300-8F8D-44C5-AB6A-B586395FD07C}" type="presParOf" srcId="{B98AEAAF-B77B-41C5-9558-EA02CC5D878B}" destId="{236DEAED-DBD3-4F92-987A-8AE0D26A9640}" srcOrd="5" destOrd="0" presId="urn:microsoft.com/office/officeart/2005/8/layout/vList5"/>
    <dgm:cxn modelId="{A7F605DA-7467-4C6A-A0FF-C53EAC16D17E}" type="presParOf" srcId="{B98AEAAF-B77B-41C5-9558-EA02CC5D878B}" destId="{B1D4C940-591D-410F-9EB7-E4213051424B}" srcOrd="6" destOrd="0" presId="urn:microsoft.com/office/officeart/2005/8/layout/vList5"/>
    <dgm:cxn modelId="{D526ADDF-26FE-42A7-B948-CE05584F0A92}" type="presParOf" srcId="{B1D4C940-591D-410F-9EB7-E4213051424B}" destId="{2A93BB02-53C4-4B73-ABD9-41D8568395DE}" srcOrd="0" destOrd="0" presId="urn:microsoft.com/office/officeart/2005/8/layout/vList5"/>
    <dgm:cxn modelId="{0D9A65AA-2B23-4F24-830B-329FE85454E5}" type="presParOf" srcId="{B1D4C940-591D-410F-9EB7-E4213051424B}" destId="{D656E981-8D96-46B0-9635-C6D7AB7DFEF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EBC10B-AA7D-4966-B0FC-61002B9E11D2}" type="doc">
      <dgm:prSet loTypeId="urn:microsoft.com/office/officeart/2005/8/layout/vList6" loCatId="process" qsTypeId="urn:microsoft.com/office/officeart/2005/8/quickstyle/simple1" qsCatId="simple" csTypeId="urn:microsoft.com/office/officeart/2005/8/colors/accent6_2" csCatId="accent6" phldr="1"/>
      <dgm:spPr/>
    </dgm:pt>
    <dgm:pt modelId="{0129295F-4B14-4349-8DDD-B0322D8A16D5}">
      <dgm:prSet phldrT="[Text]" custT="1"/>
      <dgm:spPr/>
      <dgm:t>
        <a:bodyPr/>
        <a:lstStyle/>
        <a:p>
          <a:r>
            <a:rPr lang="en-US" sz="2000" dirty="0">
              <a:latin typeface="Century Gothic" panose="020B0502020202020204" pitchFamily="34" charset="0"/>
            </a:rPr>
            <a:t>Step 1</a:t>
          </a:r>
        </a:p>
      </dgm:t>
    </dgm:pt>
    <dgm:pt modelId="{64975EBA-9234-4EEA-9907-2F3BB110A2F0}" type="parTrans" cxnId="{F02DFE06-FC23-4374-9206-7FAB9339F02D}">
      <dgm:prSet/>
      <dgm:spPr/>
      <dgm:t>
        <a:bodyPr/>
        <a:lstStyle/>
        <a:p>
          <a:endParaRPr lang="en-US" sz="4000"/>
        </a:p>
      </dgm:t>
    </dgm:pt>
    <dgm:pt modelId="{FD041B1C-356F-49A2-AC03-FA5AFADFD409}" type="sibTrans" cxnId="{F02DFE06-FC23-4374-9206-7FAB9339F02D}">
      <dgm:prSet/>
      <dgm:spPr/>
      <dgm:t>
        <a:bodyPr/>
        <a:lstStyle/>
        <a:p>
          <a:endParaRPr lang="en-US" sz="4000"/>
        </a:p>
      </dgm:t>
    </dgm:pt>
    <dgm:pt modelId="{4350EBAF-3A7B-4F00-88BE-FCD6ACDCB286}">
      <dgm:prSet phldrT="[Text]" custT="1"/>
      <dgm:spPr/>
      <dgm:t>
        <a:bodyPr/>
        <a:lstStyle/>
        <a:p>
          <a:r>
            <a:rPr lang="en-US" sz="2000" dirty="0">
              <a:latin typeface="Century Gothic" panose="020B0502020202020204" pitchFamily="34" charset="0"/>
            </a:rPr>
            <a:t>Step 2</a:t>
          </a:r>
        </a:p>
      </dgm:t>
    </dgm:pt>
    <dgm:pt modelId="{B8755B3D-D842-4E6D-9DA1-5CDFCF6F771F}" type="parTrans" cxnId="{B389A140-6660-4212-BA62-5C09FDED50D5}">
      <dgm:prSet/>
      <dgm:spPr/>
      <dgm:t>
        <a:bodyPr/>
        <a:lstStyle/>
        <a:p>
          <a:endParaRPr lang="en-US" sz="4000"/>
        </a:p>
      </dgm:t>
    </dgm:pt>
    <dgm:pt modelId="{87F75CA2-55BF-4F90-8A34-CFDB372F93DF}" type="sibTrans" cxnId="{B389A140-6660-4212-BA62-5C09FDED50D5}">
      <dgm:prSet/>
      <dgm:spPr/>
      <dgm:t>
        <a:bodyPr/>
        <a:lstStyle/>
        <a:p>
          <a:endParaRPr lang="en-US" sz="4000"/>
        </a:p>
      </dgm:t>
    </dgm:pt>
    <dgm:pt modelId="{9CDE3D96-320D-4E09-9A78-9769A0E4D46D}">
      <dgm:prSet phldrT="[Text]" custT="1"/>
      <dgm:spPr/>
      <dgm:t>
        <a:bodyPr/>
        <a:lstStyle/>
        <a:p>
          <a:r>
            <a:rPr lang="en-US" sz="2000" dirty="0">
              <a:latin typeface="Century Gothic" panose="020B0502020202020204" pitchFamily="34" charset="0"/>
            </a:rPr>
            <a:t>Step 3</a:t>
          </a:r>
        </a:p>
      </dgm:t>
    </dgm:pt>
    <dgm:pt modelId="{530AD26A-1316-44C0-9E8E-D3AE87F0835D}" type="parTrans" cxnId="{62F95A1D-E9EC-4ABA-B680-80F6375CE811}">
      <dgm:prSet/>
      <dgm:spPr/>
      <dgm:t>
        <a:bodyPr/>
        <a:lstStyle/>
        <a:p>
          <a:endParaRPr lang="en-US" sz="4000"/>
        </a:p>
      </dgm:t>
    </dgm:pt>
    <dgm:pt modelId="{473A7F8E-EF0E-472C-870F-E5810A0ECDE9}" type="sibTrans" cxnId="{62F95A1D-E9EC-4ABA-B680-80F6375CE811}">
      <dgm:prSet/>
      <dgm:spPr/>
      <dgm:t>
        <a:bodyPr/>
        <a:lstStyle/>
        <a:p>
          <a:endParaRPr lang="en-US" sz="4000"/>
        </a:p>
      </dgm:t>
    </dgm:pt>
    <dgm:pt modelId="{06CFFD3A-A6A7-4A86-A898-68546A728A52}">
      <dgm:prSet phldrT="[Text]" custT="1"/>
      <dgm:spPr/>
      <dgm:t>
        <a:bodyPr/>
        <a:lstStyle/>
        <a:p>
          <a:r>
            <a:rPr lang="en-US" sz="2000" dirty="0">
              <a:latin typeface="Century Gothic" panose="020B0502020202020204" pitchFamily="34" charset="0"/>
            </a:rPr>
            <a:t>Step 4</a:t>
          </a:r>
        </a:p>
      </dgm:t>
    </dgm:pt>
    <dgm:pt modelId="{7549EA05-BC09-42C6-9E59-86D76360D12B}" type="parTrans" cxnId="{F2F04DD0-9362-4FE2-B429-7F788F264C9D}">
      <dgm:prSet/>
      <dgm:spPr/>
      <dgm:t>
        <a:bodyPr/>
        <a:lstStyle/>
        <a:p>
          <a:endParaRPr lang="en-US" sz="4000"/>
        </a:p>
      </dgm:t>
    </dgm:pt>
    <dgm:pt modelId="{61ED4904-4887-4950-AF01-DC8CCBEB2D86}" type="sibTrans" cxnId="{F2F04DD0-9362-4FE2-B429-7F788F264C9D}">
      <dgm:prSet/>
      <dgm:spPr/>
      <dgm:t>
        <a:bodyPr/>
        <a:lstStyle/>
        <a:p>
          <a:endParaRPr lang="en-US" sz="4000"/>
        </a:p>
      </dgm:t>
    </dgm:pt>
    <dgm:pt modelId="{FA10295F-2B13-484A-A167-C80C4DE5CE19}">
      <dgm:prSet phldrT="[Text]" custT="1"/>
      <dgm:spPr/>
      <dgm:t>
        <a:bodyPr/>
        <a:lstStyle/>
        <a:p>
          <a:r>
            <a:rPr lang="en-US" sz="2000" dirty="0">
              <a:latin typeface="Century Gothic" panose="020B0502020202020204" pitchFamily="34" charset="0"/>
            </a:rPr>
            <a:t>Step 5</a:t>
          </a:r>
        </a:p>
      </dgm:t>
    </dgm:pt>
    <dgm:pt modelId="{7D3D1062-304E-44CF-9120-F9C1F5B64DE8}" type="parTrans" cxnId="{85E7A90E-736D-47AF-87E1-2A5770570CE3}">
      <dgm:prSet/>
      <dgm:spPr/>
      <dgm:t>
        <a:bodyPr/>
        <a:lstStyle/>
        <a:p>
          <a:endParaRPr lang="en-US" sz="4000"/>
        </a:p>
      </dgm:t>
    </dgm:pt>
    <dgm:pt modelId="{FFD43717-3DAD-46D7-B8DC-3C6453137EE2}" type="sibTrans" cxnId="{85E7A90E-736D-47AF-87E1-2A5770570CE3}">
      <dgm:prSet/>
      <dgm:spPr/>
      <dgm:t>
        <a:bodyPr/>
        <a:lstStyle/>
        <a:p>
          <a:endParaRPr lang="en-US" sz="4000"/>
        </a:p>
      </dgm:t>
    </dgm:pt>
    <dgm:pt modelId="{1160A26A-F09E-40B1-8F4F-D31D4869CA46}">
      <dgm:prSet phldrT="[Text]" custT="1"/>
      <dgm:spPr/>
      <dgm:t>
        <a:bodyPr/>
        <a:lstStyle/>
        <a:p>
          <a:r>
            <a:rPr lang="en-US" sz="1800" dirty="0">
              <a:latin typeface="Century Gothic" panose="020B0502020202020204" pitchFamily="34" charset="0"/>
            </a:rPr>
            <a:t>District launch and identify PPAs </a:t>
          </a:r>
        </a:p>
      </dgm:t>
    </dgm:pt>
    <dgm:pt modelId="{AF0FD001-2CA8-4F94-B0CD-8F9B2C1A1241}" type="parTrans" cxnId="{23040E8C-E20D-47A0-BE1A-99E7DD700CD7}">
      <dgm:prSet/>
      <dgm:spPr/>
      <dgm:t>
        <a:bodyPr/>
        <a:lstStyle/>
        <a:p>
          <a:endParaRPr lang="en-US" sz="4000"/>
        </a:p>
      </dgm:t>
    </dgm:pt>
    <dgm:pt modelId="{D192AF26-5714-407E-B4C8-86D527C3FE0B}" type="sibTrans" cxnId="{23040E8C-E20D-47A0-BE1A-99E7DD700CD7}">
      <dgm:prSet/>
      <dgm:spPr/>
      <dgm:t>
        <a:bodyPr/>
        <a:lstStyle/>
        <a:p>
          <a:endParaRPr lang="en-US" sz="4000"/>
        </a:p>
      </dgm:t>
    </dgm:pt>
    <dgm:pt modelId="{676E4E2C-C85B-49CC-BE8E-78B6E39F6979}">
      <dgm:prSet phldrT="[Text]" custT="1"/>
      <dgm:spPr/>
      <dgm:t>
        <a:bodyPr/>
        <a:lstStyle/>
        <a:p>
          <a:r>
            <a:rPr lang="en-US" sz="1800" dirty="0">
              <a:latin typeface="Century Gothic" panose="020B0502020202020204" pitchFamily="34" charset="0"/>
            </a:rPr>
            <a:t>Identify venues </a:t>
          </a:r>
        </a:p>
      </dgm:t>
    </dgm:pt>
    <dgm:pt modelId="{7FEF2AB5-3527-440E-AE7D-35CAB74ABB64}" type="parTrans" cxnId="{AD1E1D19-2BD3-4F81-A602-236C8427B5BF}">
      <dgm:prSet/>
      <dgm:spPr/>
      <dgm:t>
        <a:bodyPr/>
        <a:lstStyle/>
        <a:p>
          <a:endParaRPr lang="en-US" sz="4000"/>
        </a:p>
      </dgm:t>
    </dgm:pt>
    <dgm:pt modelId="{3D683C95-6FDD-43C6-AB60-FF61894DE79E}" type="sibTrans" cxnId="{AD1E1D19-2BD3-4F81-A602-236C8427B5BF}">
      <dgm:prSet/>
      <dgm:spPr/>
      <dgm:t>
        <a:bodyPr/>
        <a:lstStyle/>
        <a:p>
          <a:endParaRPr lang="en-US" sz="4000"/>
        </a:p>
      </dgm:t>
    </dgm:pt>
    <dgm:pt modelId="{8656FA0A-870A-4CD1-87DE-1E857DC7C1B0}">
      <dgm:prSet phldrT="[Text]" custT="1"/>
      <dgm:spPr/>
      <dgm:t>
        <a:bodyPr/>
        <a:lstStyle/>
        <a:p>
          <a:r>
            <a:rPr lang="en-US" sz="1800" dirty="0">
              <a:latin typeface="Century Gothic" panose="020B0502020202020204" pitchFamily="34" charset="0"/>
            </a:rPr>
            <a:t>Visit and map venues </a:t>
          </a:r>
        </a:p>
      </dgm:t>
    </dgm:pt>
    <dgm:pt modelId="{3898D1CF-7671-4B81-A605-3C6A942D7B85}" type="parTrans" cxnId="{EE8FB71C-9C93-49DF-9CF6-8A3B2EA3F5B3}">
      <dgm:prSet/>
      <dgm:spPr/>
      <dgm:t>
        <a:bodyPr/>
        <a:lstStyle/>
        <a:p>
          <a:endParaRPr lang="en-US" sz="4000"/>
        </a:p>
      </dgm:t>
    </dgm:pt>
    <dgm:pt modelId="{77A6292B-383F-47AC-ACAE-0CF8CF46816F}" type="sibTrans" cxnId="{EE8FB71C-9C93-49DF-9CF6-8A3B2EA3F5B3}">
      <dgm:prSet/>
      <dgm:spPr/>
      <dgm:t>
        <a:bodyPr/>
        <a:lstStyle/>
        <a:p>
          <a:endParaRPr lang="en-US" sz="4000"/>
        </a:p>
      </dgm:t>
    </dgm:pt>
    <dgm:pt modelId="{AD3997B1-5B35-4E17-A4C8-B6F94C1F0B9E}">
      <dgm:prSet phldrT="[Text]" custT="1"/>
      <dgm:spPr/>
      <dgm:t>
        <a:bodyPr/>
        <a:lstStyle/>
        <a:p>
          <a:r>
            <a:rPr lang="en-US" sz="1800" dirty="0">
              <a:latin typeface="Century Gothic" panose="020B0502020202020204" pitchFamily="34" charset="0"/>
            </a:rPr>
            <a:t>Conduct biobehavioral survey  </a:t>
          </a:r>
        </a:p>
      </dgm:t>
    </dgm:pt>
    <dgm:pt modelId="{F90A8CBD-8AB8-4F94-BE0D-0B97443C2C55}" type="parTrans" cxnId="{7062F271-114D-4EDB-84BC-7BC7A204B80A}">
      <dgm:prSet/>
      <dgm:spPr/>
      <dgm:t>
        <a:bodyPr/>
        <a:lstStyle/>
        <a:p>
          <a:endParaRPr lang="en-US" sz="4000"/>
        </a:p>
      </dgm:t>
    </dgm:pt>
    <dgm:pt modelId="{6B5C6899-3915-43E6-837B-40989AA5EECB}" type="sibTrans" cxnId="{7062F271-114D-4EDB-84BC-7BC7A204B80A}">
      <dgm:prSet/>
      <dgm:spPr/>
      <dgm:t>
        <a:bodyPr/>
        <a:lstStyle/>
        <a:p>
          <a:endParaRPr lang="en-US" sz="4000"/>
        </a:p>
      </dgm:t>
    </dgm:pt>
    <dgm:pt modelId="{BDBF3E85-0191-41CF-94A0-27D25837196E}">
      <dgm:prSet phldrT="[Text]" custT="1"/>
      <dgm:spPr/>
      <dgm:t>
        <a:bodyPr/>
        <a:lstStyle/>
        <a:p>
          <a:r>
            <a:rPr lang="en-US" sz="1800" dirty="0">
              <a:latin typeface="Century Gothic" panose="020B0502020202020204" pitchFamily="34" charset="0"/>
            </a:rPr>
            <a:t>Feedback and data use workshop</a:t>
          </a:r>
        </a:p>
      </dgm:t>
    </dgm:pt>
    <dgm:pt modelId="{CC6883AA-FCD1-4997-8BC2-AAD32F99C7B2}" type="parTrans" cxnId="{7A52AFEA-5C6B-40C8-A79C-3B8B79CA4DF3}">
      <dgm:prSet/>
      <dgm:spPr/>
      <dgm:t>
        <a:bodyPr/>
        <a:lstStyle/>
        <a:p>
          <a:endParaRPr lang="en-US" sz="4000"/>
        </a:p>
      </dgm:t>
    </dgm:pt>
    <dgm:pt modelId="{8E07EFEA-B514-4811-9EF6-165227BA9976}" type="sibTrans" cxnId="{7A52AFEA-5C6B-40C8-A79C-3B8B79CA4DF3}">
      <dgm:prSet/>
      <dgm:spPr/>
      <dgm:t>
        <a:bodyPr/>
        <a:lstStyle/>
        <a:p>
          <a:endParaRPr lang="en-US" sz="4000"/>
        </a:p>
      </dgm:t>
    </dgm:pt>
    <dgm:pt modelId="{E54F2C1F-15DA-40EA-88A2-01B8BABCEACA}" type="pres">
      <dgm:prSet presAssocID="{BFEBC10B-AA7D-4966-B0FC-61002B9E11D2}" presName="Name0" presStyleCnt="0">
        <dgm:presLayoutVars>
          <dgm:dir/>
          <dgm:animLvl val="lvl"/>
          <dgm:resizeHandles/>
        </dgm:presLayoutVars>
      </dgm:prSet>
      <dgm:spPr/>
    </dgm:pt>
    <dgm:pt modelId="{ADA7CEC1-8574-4752-B5AF-166623BBBA00}" type="pres">
      <dgm:prSet presAssocID="{0129295F-4B14-4349-8DDD-B0322D8A16D5}" presName="linNode" presStyleCnt="0"/>
      <dgm:spPr/>
    </dgm:pt>
    <dgm:pt modelId="{2940E24A-8828-4DC5-86C2-AD503CAAE68B}" type="pres">
      <dgm:prSet presAssocID="{0129295F-4B14-4349-8DDD-B0322D8A16D5}" presName="parentShp" presStyleLbl="node1" presStyleIdx="0" presStyleCnt="5">
        <dgm:presLayoutVars>
          <dgm:bulletEnabled val="1"/>
        </dgm:presLayoutVars>
      </dgm:prSet>
      <dgm:spPr/>
    </dgm:pt>
    <dgm:pt modelId="{B5B67F55-E2EF-462B-9387-725B6A0D848E}" type="pres">
      <dgm:prSet presAssocID="{0129295F-4B14-4349-8DDD-B0322D8A16D5}" presName="childShp" presStyleLbl="bgAccFollowNode1" presStyleIdx="0" presStyleCnt="5">
        <dgm:presLayoutVars>
          <dgm:bulletEnabled val="1"/>
        </dgm:presLayoutVars>
      </dgm:prSet>
      <dgm:spPr/>
    </dgm:pt>
    <dgm:pt modelId="{BE8ABFC4-69B1-48EB-BC77-AE03ECCB7059}" type="pres">
      <dgm:prSet presAssocID="{FD041B1C-356F-49A2-AC03-FA5AFADFD409}" presName="spacing" presStyleCnt="0"/>
      <dgm:spPr/>
    </dgm:pt>
    <dgm:pt modelId="{60F9F7F9-C0E0-48FA-A4CA-173B4D13F9E0}" type="pres">
      <dgm:prSet presAssocID="{4350EBAF-3A7B-4F00-88BE-FCD6ACDCB286}" presName="linNode" presStyleCnt="0"/>
      <dgm:spPr/>
    </dgm:pt>
    <dgm:pt modelId="{B4599276-1162-48C4-AAE2-8F7E842CAEBD}" type="pres">
      <dgm:prSet presAssocID="{4350EBAF-3A7B-4F00-88BE-FCD6ACDCB286}" presName="parentShp" presStyleLbl="node1" presStyleIdx="1" presStyleCnt="5">
        <dgm:presLayoutVars>
          <dgm:bulletEnabled val="1"/>
        </dgm:presLayoutVars>
      </dgm:prSet>
      <dgm:spPr/>
    </dgm:pt>
    <dgm:pt modelId="{A1941F52-1329-4D4A-901F-4DA0AC5B1CA5}" type="pres">
      <dgm:prSet presAssocID="{4350EBAF-3A7B-4F00-88BE-FCD6ACDCB286}" presName="childShp" presStyleLbl="bgAccFollowNode1" presStyleIdx="1" presStyleCnt="5">
        <dgm:presLayoutVars>
          <dgm:bulletEnabled val="1"/>
        </dgm:presLayoutVars>
      </dgm:prSet>
      <dgm:spPr/>
    </dgm:pt>
    <dgm:pt modelId="{E0AC66B1-9BCF-4DFD-AB1C-BE00A38ED522}" type="pres">
      <dgm:prSet presAssocID="{87F75CA2-55BF-4F90-8A34-CFDB372F93DF}" presName="spacing" presStyleCnt="0"/>
      <dgm:spPr/>
    </dgm:pt>
    <dgm:pt modelId="{E6356D5E-B8AB-4F2D-A428-FC546EAC3D70}" type="pres">
      <dgm:prSet presAssocID="{9CDE3D96-320D-4E09-9A78-9769A0E4D46D}" presName="linNode" presStyleCnt="0"/>
      <dgm:spPr/>
    </dgm:pt>
    <dgm:pt modelId="{67E87B69-6F2F-4D0D-B738-07BEB3016BB4}" type="pres">
      <dgm:prSet presAssocID="{9CDE3D96-320D-4E09-9A78-9769A0E4D46D}" presName="parentShp" presStyleLbl="node1" presStyleIdx="2" presStyleCnt="5">
        <dgm:presLayoutVars>
          <dgm:bulletEnabled val="1"/>
        </dgm:presLayoutVars>
      </dgm:prSet>
      <dgm:spPr/>
    </dgm:pt>
    <dgm:pt modelId="{81F114A0-AB5A-4310-BD7F-1DBE56272B53}" type="pres">
      <dgm:prSet presAssocID="{9CDE3D96-320D-4E09-9A78-9769A0E4D46D}" presName="childShp" presStyleLbl="bgAccFollowNode1" presStyleIdx="2" presStyleCnt="5">
        <dgm:presLayoutVars>
          <dgm:bulletEnabled val="1"/>
        </dgm:presLayoutVars>
      </dgm:prSet>
      <dgm:spPr/>
    </dgm:pt>
    <dgm:pt modelId="{D302A573-2D45-4921-8539-5F46CA81CEE2}" type="pres">
      <dgm:prSet presAssocID="{473A7F8E-EF0E-472C-870F-E5810A0ECDE9}" presName="spacing" presStyleCnt="0"/>
      <dgm:spPr/>
    </dgm:pt>
    <dgm:pt modelId="{197935D3-91A6-46CE-8CC1-1229E363D6FF}" type="pres">
      <dgm:prSet presAssocID="{06CFFD3A-A6A7-4A86-A898-68546A728A52}" presName="linNode" presStyleCnt="0"/>
      <dgm:spPr/>
    </dgm:pt>
    <dgm:pt modelId="{2AB33E84-6A97-4CF3-BAB5-CD46194AC5BA}" type="pres">
      <dgm:prSet presAssocID="{06CFFD3A-A6A7-4A86-A898-68546A728A52}" presName="parentShp" presStyleLbl="node1" presStyleIdx="3" presStyleCnt="5">
        <dgm:presLayoutVars>
          <dgm:bulletEnabled val="1"/>
        </dgm:presLayoutVars>
      </dgm:prSet>
      <dgm:spPr/>
    </dgm:pt>
    <dgm:pt modelId="{F56D125B-A471-4702-8EDA-8A8F7538FB5E}" type="pres">
      <dgm:prSet presAssocID="{06CFFD3A-A6A7-4A86-A898-68546A728A52}" presName="childShp" presStyleLbl="bgAccFollowNode1" presStyleIdx="3" presStyleCnt="5">
        <dgm:presLayoutVars>
          <dgm:bulletEnabled val="1"/>
        </dgm:presLayoutVars>
      </dgm:prSet>
      <dgm:spPr/>
    </dgm:pt>
    <dgm:pt modelId="{AE0E3272-D71A-4694-935B-3217C9937ACD}" type="pres">
      <dgm:prSet presAssocID="{61ED4904-4887-4950-AF01-DC8CCBEB2D86}" presName="spacing" presStyleCnt="0"/>
      <dgm:spPr/>
    </dgm:pt>
    <dgm:pt modelId="{896D61C7-B2B7-4BB1-BA89-953B415F66AC}" type="pres">
      <dgm:prSet presAssocID="{FA10295F-2B13-484A-A167-C80C4DE5CE19}" presName="linNode" presStyleCnt="0"/>
      <dgm:spPr/>
    </dgm:pt>
    <dgm:pt modelId="{9E6893FA-D36D-45C4-B149-E426EE9F04A3}" type="pres">
      <dgm:prSet presAssocID="{FA10295F-2B13-484A-A167-C80C4DE5CE19}" presName="parentShp" presStyleLbl="node1" presStyleIdx="4" presStyleCnt="5">
        <dgm:presLayoutVars>
          <dgm:bulletEnabled val="1"/>
        </dgm:presLayoutVars>
      </dgm:prSet>
      <dgm:spPr/>
    </dgm:pt>
    <dgm:pt modelId="{563A6B48-4C3D-4567-B450-727419F53696}" type="pres">
      <dgm:prSet presAssocID="{FA10295F-2B13-484A-A167-C80C4DE5CE19}" presName="childShp" presStyleLbl="bgAccFollowNode1" presStyleIdx="4" presStyleCnt="5">
        <dgm:presLayoutVars>
          <dgm:bulletEnabled val="1"/>
        </dgm:presLayoutVars>
      </dgm:prSet>
      <dgm:spPr/>
    </dgm:pt>
  </dgm:ptLst>
  <dgm:cxnLst>
    <dgm:cxn modelId="{F02DFE06-FC23-4374-9206-7FAB9339F02D}" srcId="{BFEBC10B-AA7D-4966-B0FC-61002B9E11D2}" destId="{0129295F-4B14-4349-8DDD-B0322D8A16D5}" srcOrd="0" destOrd="0" parTransId="{64975EBA-9234-4EEA-9907-2F3BB110A2F0}" sibTransId="{FD041B1C-356F-49A2-AC03-FA5AFADFD409}"/>
    <dgm:cxn modelId="{85E7A90E-736D-47AF-87E1-2A5770570CE3}" srcId="{BFEBC10B-AA7D-4966-B0FC-61002B9E11D2}" destId="{FA10295F-2B13-484A-A167-C80C4DE5CE19}" srcOrd="4" destOrd="0" parTransId="{7D3D1062-304E-44CF-9120-F9C1F5B64DE8}" sibTransId="{FFD43717-3DAD-46D7-B8DC-3C6453137EE2}"/>
    <dgm:cxn modelId="{AD1E1D19-2BD3-4F81-A602-236C8427B5BF}" srcId="{4350EBAF-3A7B-4F00-88BE-FCD6ACDCB286}" destId="{676E4E2C-C85B-49CC-BE8E-78B6E39F6979}" srcOrd="0" destOrd="0" parTransId="{7FEF2AB5-3527-440E-AE7D-35CAB74ABB64}" sibTransId="{3D683C95-6FDD-43C6-AB60-FF61894DE79E}"/>
    <dgm:cxn modelId="{E8638A1B-C567-4E75-A355-EBDA066BE9D3}" type="presOf" srcId="{676E4E2C-C85B-49CC-BE8E-78B6E39F6979}" destId="{A1941F52-1329-4D4A-901F-4DA0AC5B1CA5}" srcOrd="0" destOrd="0" presId="urn:microsoft.com/office/officeart/2005/8/layout/vList6"/>
    <dgm:cxn modelId="{EE8FB71C-9C93-49DF-9CF6-8A3B2EA3F5B3}" srcId="{9CDE3D96-320D-4E09-9A78-9769A0E4D46D}" destId="{8656FA0A-870A-4CD1-87DE-1E857DC7C1B0}" srcOrd="0" destOrd="0" parTransId="{3898D1CF-7671-4B81-A605-3C6A942D7B85}" sibTransId="{77A6292B-383F-47AC-ACAE-0CF8CF46816F}"/>
    <dgm:cxn modelId="{62F95A1D-E9EC-4ABA-B680-80F6375CE811}" srcId="{BFEBC10B-AA7D-4966-B0FC-61002B9E11D2}" destId="{9CDE3D96-320D-4E09-9A78-9769A0E4D46D}" srcOrd="2" destOrd="0" parTransId="{530AD26A-1316-44C0-9E8E-D3AE87F0835D}" sibTransId="{473A7F8E-EF0E-472C-870F-E5810A0ECDE9}"/>
    <dgm:cxn modelId="{B4F0CB1E-7A2D-4AE2-9293-74205D377A2A}" type="presOf" srcId="{06CFFD3A-A6A7-4A86-A898-68546A728A52}" destId="{2AB33E84-6A97-4CF3-BAB5-CD46194AC5BA}" srcOrd="0" destOrd="0" presId="urn:microsoft.com/office/officeart/2005/8/layout/vList6"/>
    <dgm:cxn modelId="{5272613A-4464-48A3-952B-986FE2CF59EF}" type="presOf" srcId="{FA10295F-2B13-484A-A167-C80C4DE5CE19}" destId="{9E6893FA-D36D-45C4-B149-E426EE9F04A3}" srcOrd="0" destOrd="0" presId="urn:microsoft.com/office/officeart/2005/8/layout/vList6"/>
    <dgm:cxn modelId="{B389A140-6660-4212-BA62-5C09FDED50D5}" srcId="{BFEBC10B-AA7D-4966-B0FC-61002B9E11D2}" destId="{4350EBAF-3A7B-4F00-88BE-FCD6ACDCB286}" srcOrd="1" destOrd="0" parTransId="{B8755B3D-D842-4E6D-9DA1-5CDFCF6F771F}" sibTransId="{87F75CA2-55BF-4F90-8A34-CFDB372F93DF}"/>
    <dgm:cxn modelId="{42B38866-3116-47DD-AD17-B2033483C2A1}" type="presOf" srcId="{4350EBAF-3A7B-4F00-88BE-FCD6ACDCB286}" destId="{B4599276-1162-48C4-AAE2-8F7E842CAEBD}" srcOrd="0" destOrd="0" presId="urn:microsoft.com/office/officeart/2005/8/layout/vList6"/>
    <dgm:cxn modelId="{0DEE8348-CD0D-4497-92A0-B5CEDB28B243}" type="presOf" srcId="{8656FA0A-870A-4CD1-87DE-1E857DC7C1B0}" destId="{81F114A0-AB5A-4310-BD7F-1DBE56272B53}" srcOrd="0" destOrd="0" presId="urn:microsoft.com/office/officeart/2005/8/layout/vList6"/>
    <dgm:cxn modelId="{25D5B849-0FC2-44E3-8B45-917DDA816E94}" type="presOf" srcId="{BDBF3E85-0191-41CF-94A0-27D25837196E}" destId="{563A6B48-4C3D-4567-B450-727419F53696}" srcOrd="0" destOrd="0" presId="urn:microsoft.com/office/officeart/2005/8/layout/vList6"/>
    <dgm:cxn modelId="{12191F4A-7119-4FD2-AE59-404353B1A326}" type="presOf" srcId="{AD3997B1-5B35-4E17-A4C8-B6F94C1F0B9E}" destId="{F56D125B-A471-4702-8EDA-8A8F7538FB5E}" srcOrd="0" destOrd="0" presId="urn:microsoft.com/office/officeart/2005/8/layout/vList6"/>
    <dgm:cxn modelId="{7062F271-114D-4EDB-84BC-7BC7A204B80A}" srcId="{06CFFD3A-A6A7-4A86-A898-68546A728A52}" destId="{AD3997B1-5B35-4E17-A4C8-B6F94C1F0B9E}" srcOrd="0" destOrd="0" parTransId="{F90A8CBD-8AB8-4F94-BE0D-0B97443C2C55}" sibTransId="{6B5C6899-3915-43E6-837B-40989AA5EECB}"/>
    <dgm:cxn modelId="{23040E8C-E20D-47A0-BE1A-99E7DD700CD7}" srcId="{0129295F-4B14-4349-8DDD-B0322D8A16D5}" destId="{1160A26A-F09E-40B1-8F4F-D31D4869CA46}" srcOrd="0" destOrd="0" parTransId="{AF0FD001-2CA8-4F94-B0CD-8F9B2C1A1241}" sibTransId="{D192AF26-5714-407E-B4C8-86D527C3FE0B}"/>
    <dgm:cxn modelId="{FD49198C-A545-4F5E-BAAE-AE52127CAC71}" type="presOf" srcId="{0129295F-4B14-4349-8DDD-B0322D8A16D5}" destId="{2940E24A-8828-4DC5-86C2-AD503CAAE68B}" srcOrd="0" destOrd="0" presId="urn:microsoft.com/office/officeart/2005/8/layout/vList6"/>
    <dgm:cxn modelId="{9B2BA29C-A92F-466C-9281-831D5DBF95A6}" type="presOf" srcId="{1160A26A-F09E-40B1-8F4F-D31D4869CA46}" destId="{B5B67F55-E2EF-462B-9387-725B6A0D848E}" srcOrd="0" destOrd="0" presId="urn:microsoft.com/office/officeart/2005/8/layout/vList6"/>
    <dgm:cxn modelId="{20FE58CB-C09B-4334-B7FD-873DEF72BE7C}" type="presOf" srcId="{BFEBC10B-AA7D-4966-B0FC-61002B9E11D2}" destId="{E54F2C1F-15DA-40EA-88A2-01B8BABCEACA}" srcOrd="0" destOrd="0" presId="urn:microsoft.com/office/officeart/2005/8/layout/vList6"/>
    <dgm:cxn modelId="{F2F04DD0-9362-4FE2-B429-7F788F264C9D}" srcId="{BFEBC10B-AA7D-4966-B0FC-61002B9E11D2}" destId="{06CFFD3A-A6A7-4A86-A898-68546A728A52}" srcOrd="3" destOrd="0" parTransId="{7549EA05-BC09-42C6-9E59-86D76360D12B}" sibTransId="{61ED4904-4887-4950-AF01-DC8CCBEB2D86}"/>
    <dgm:cxn modelId="{66EE2CE7-33A5-4EB0-AD12-6FE653E25316}" type="presOf" srcId="{9CDE3D96-320D-4E09-9A78-9769A0E4D46D}" destId="{67E87B69-6F2F-4D0D-B738-07BEB3016BB4}" srcOrd="0" destOrd="0" presId="urn:microsoft.com/office/officeart/2005/8/layout/vList6"/>
    <dgm:cxn modelId="{7A52AFEA-5C6B-40C8-A79C-3B8B79CA4DF3}" srcId="{FA10295F-2B13-484A-A167-C80C4DE5CE19}" destId="{BDBF3E85-0191-41CF-94A0-27D25837196E}" srcOrd="0" destOrd="0" parTransId="{CC6883AA-FCD1-4997-8BC2-AAD32F99C7B2}" sibTransId="{8E07EFEA-B514-4811-9EF6-165227BA9976}"/>
    <dgm:cxn modelId="{25F9F0BF-D54F-4F53-BE85-DB55FE856062}" type="presParOf" srcId="{E54F2C1F-15DA-40EA-88A2-01B8BABCEACA}" destId="{ADA7CEC1-8574-4752-B5AF-166623BBBA00}" srcOrd="0" destOrd="0" presId="urn:microsoft.com/office/officeart/2005/8/layout/vList6"/>
    <dgm:cxn modelId="{63ABF3A8-66AC-416A-9B5B-AF67EA0FB259}" type="presParOf" srcId="{ADA7CEC1-8574-4752-B5AF-166623BBBA00}" destId="{2940E24A-8828-4DC5-86C2-AD503CAAE68B}" srcOrd="0" destOrd="0" presId="urn:microsoft.com/office/officeart/2005/8/layout/vList6"/>
    <dgm:cxn modelId="{4596293D-37C0-456E-A374-685D061A8F57}" type="presParOf" srcId="{ADA7CEC1-8574-4752-B5AF-166623BBBA00}" destId="{B5B67F55-E2EF-462B-9387-725B6A0D848E}" srcOrd="1" destOrd="0" presId="urn:microsoft.com/office/officeart/2005/8/layout/vList6"/>
    <dgm:cxn modelId="{27336AED-E70A-40F5-9AA6-4272695E33B9}" type="presParOf" srcId="{E54F2C1F-15DA-40EA-88A2-01B8BABCEACA}" destId="{BE8ABFC4-69B1-48EB-BC77-AE03ECCB7059}" srcOrd="1" destOrd="0" presId="urn:microsoft.com/office/officeart/2005/8/layout/vList6"/>
    <dgm:cxn modelId="{6EB6F868-A17E-410F-9D62-EB7191BC8989}" type="presParOf" srcId="{E54F2C1F-15DA-40EA-88A2-01B8BABCEACA}" destId="{60F9F7F9-C0E0-48FA-A4CA-173B4D13F9E0}" srcOrd="2" destOrd="0" presId="urn:microsoft.com/office/officeart/2005/8/layout/vList6"/>
    <dgm:cxn modelId="{E07FC705-FA7F-4BC8-B253-51EA31F527E1}" type="presParOf" srcId="{60F9F7F9-C0E0-48FA-A4CA-173B4D13F9E0}" destId="{B4599276-1162-48C4-AAE2-8F7E842CAEBD}" srcOrd="0" destOrd="0" presId="urn:microsoft.com/office/officeart/2005/8/layout/vList6"/>
    <dgm:cxn modelId="{88438BE0-B5FC-4AA7-A624-120FEE635758}" type="presParOf" srcId="{60F9F7F9-C0E0-48FA-A4CA-173B4D13F9E0}" destId="{A1941F52-1329-4D4A-901F-4DA0AC5B1CA5}" srcOrd="1" destOrd="0" presId="urn:microsoft.com/office/officeart/2005/8/layout/vList6"/>
    <dgm:cxn modelId="{5DD4759B-DC59-4824-B9CC-6356E2C34AB2}" type="presParOf" srcId="{E54F2C1F-15DA-40EA-88A2-01B8BABCEACA}" destId="{E0AC66B1-9BCF-4DFD-AB1C-BE00A38ED522}" srcOrd="3" destOrd="0" presId="urn:microsoft.com/office/officeart/2005/8/layout/vList6"/>
    <dgm:cxn modelId="{A05B86FD-86D0-4B4B-AA9B-CD24174ED351}" type="presParOf" srcId="{E54F2C1F-15DA-40EA-88A2-01B8BABCEACA}" destId="{E6356D5E-B8AB-4F2D-A428-FC546EAC3D70}" srcOrd="4" destOrd="0" presId="urn:microsoft.com/office/officeart/2005/8/layout/vList6"/>
    <dgm:cxn modelId="{B8E06EFC-F82F-4FD3-9E04-B6C1F70241EB}" type="presParOf" srcId="{E6356D5E-B8AB-4F2D-A428-FC546EAC3D70}" destId="{67E87B69-6F2F-4D0D-B738-07BEB3016BB4}" srcOrd="0" destOrd="0" presId="urn:microsoft.com/office/officeart/2005/8/layout/vList6"/>
    <dgm:cxn modelId="{8302D434-362D-4775-B5E6-9C6498E10F6B}" type="presParOf" srcId="{E6356D5E-B8AB-4F2D-A428-FC546EAC3D70}" destId="{81F114A0-AB5A-4310-BD7F-1DBE56272B53}" srcOrd="1" destOrd="0" presId="urn:microsoft.com/office/officeart/2005/8/layout/vList6"/>
    <dgm:cxn modelId="{B735B542-2AEB-48D4-A8F6-EDC8626FA1DC}" type="presParOf" srcId="{E54F2C1F-15DA-40EA-88A2-01B8BABCEACA}" destId="{D302A573-2D45-4921-8539-5F46CA81CEE2}" srcOrd="5" destOrd="0" presId="urn:microsoft.com/office/officeart/2005/8/layout/vList6"/>
    <dgm:cxn modelId="{A9A84CF8-CEC2-4146-9D8D-D9E5AC2168F0}" type="presParOf" srcId="{E54F2C1F-15DA-40EA-88A2-01B8BABCEACA}" destId="{197935D3-91A6-46CE-8CC1-1229E363D6FF}" srcOrd="6" destOrd="0" presId="urn:microsoft.com/office/officeart/2005/8/layout/vList6"/>
    <dgm:cxn modelId="{E2D12C20-DF83-4375-A4C5-D14A5641FF29}" type="presParOf" srcId="{197935D3-91A6-46CE-8CC1-1229E363D6FF}" destId="{2AB33E84-6A97-4CF3-BAB5-CD46194AC5BA}" srcOrd="0" destOrd="0" presId="urn:microsoft.com/office/officeart/2005/8/layout/vList6"/>
    <dgm:cxn modelId="{4A35B0E3-B2BC-4D2B-BE58-3A80C8839219}" type="presParOf" srcId="{197935D3-91A6-46CE-8CC1-1229E363D6FF}" destId="{F56D125B-A471-4702-8EDA-8A8F7538FB5E}" srcOrd="1" destOrd="0" presId="urn:microsoft.com/office/officeart/2005/8/layout/vList6"/>
    <dgm:cxn modelId="{1AFE0F83-87F7-427D-92FB-65FD99F11690}" type="presParOf" srcId="{E54F2C1F-15DA-40EA-88A2-01B8BABCEACA}" destId="{AE0E3272-D71A-4694-935B-3217C9937ACD}" srcOrd="7" destOrd="0" presId="urn:microsoft.com/office/officeart/2005/8/layout/vList6"/>
    <dgm:cxn modelId="{CE7E447C-7F52-4D29-B2CF-97363A503B35}" type="presParOf" srcId="{E54F2C1F-15DA-40EA-88A2-01B8BABCEACA}" destId="{896D61C7-B2B7-4BB1-BA89-953B415F66AC}" srcOrd="8" destOrd="0" presId="urn:microsoft.com/office/officeart/2005/8/layout/vList6"/>
    <dgm:cxn modelId="{590A35FE-A058-4878-8727-8CB6CB616284}" type="presParOf" srcId="{896D61C7-B2B7-4BB1-BA89-953B415F66AC}" destId="{9E6893FA-D36D-45C4-B149-E426EE9F04A3}" srcOrd="0" destOrd="0" presId="urn:microsoft.com/office/officeart/2005/8/layout/vList6"/>
    <dgm:cxn modelId="{7A37E6F4-836A-4896-A0A0-BB3591436597}" type="presParOf" srcId="{896D61C7-B2B7-4BB1-BA89-953B415F66AC}" destId="{563A6B48-4C3D-4567-B450-727419F5369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155BD2-98E6-48AE-A82D-F7413F528091}"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7998A556-4D3B-41DF-94FF-17DA631359DD}">
      <dgm:prSet phldrT="[Text]" custT="1"/>
      <dgm:spPr>
        <a:xfrm>
          <a:off x="0" y="2655"/>
          <a:ext cx="718661" cy="396000"/>
        </a:xfrm>
        <a:prstGeom prst="rect">
          <a:avLst/>
        </a:prstGeom>
      </dgm:spPr>
      <dgm:t>
        <a:bodyPr/>
        <a:lstStyle/>
        <a:p>
          <a:pPr>
            <a:buNone/>
          </a:pPr>
          <a:r>
            <a:rPr lang="en-US" sz="1800" b="1" dirty="0">
              <a:latin typeface="Century Gothic" panose="020B0502020202020204" pitchFamily="34" charset="0"/>
              <a:ea typeface="+mn-ea"/>
              <a:cs typeface="+mn-cs"/>
            </a:rPr>
            <a:t>Option A </a:t>
          </a:r>
        </a:p>
      </dgm:t>
    </dgm:pt>
    <dgm:pt modelId="{1BCAC478-F367-4ADC-8E96-C9659E0B6FD1}" type="parTrans" cxnId="{00663804-32E2-486E-8647-A016EDEA0650}">
      <dgm:prSet/>
      <dgm:spPr/>
      <dgm:t>
        <a:bodyPr/>
        <a:lstStyle/>
        <a:p>
          <a:endParaRPr lang="en-US" sz="1800" b="1">
            <a:solidFill>
              <a:sysClr val="windowText" lastClr="000000"/>
            </a:solidFill>
            <a:latin typeface="Century Gothic" panose="020B0502020202020204" pitchFamily="34" charset="0"/>
          </a:endParaRPr>
        </a:p>
      </dgm:t>
    </dgm:pt>
    <dgm:pt modelId="{C94C1E91-7411-4945-AA73-BAC26531C9F1}" type="sibTrans" cxnId="{00663804-32E2-486E-8647-A016EDEA0650}">
      <dgm:prSet/>
      <dgm:spPr/>
      <dgm:t>
        <a:bodyPr/>
        <a:lstStyle/>
        <a:p>
          <a:endParaRPr lang="en-US" sz="1800" b="1">
            <a:solidFill>
              <a:sysClr val="windowText" lastClr="000000"/>
            </a:solidFill>
            <a:latin typeface="Century Gothic" panose="020B0502020202020204" pitchFamily="34" charset="0"/>
          </a:endParaRPr>
        </a:p>
      </dgm:t>
    </dgm:pt>
    <dgm:pt modelId="{8FF9A6B6-7B20-43A6-B165-479F7732C672}">
      <dgm:prSet phldrT="[Text]" custT="1"/>
      <dgm:spPr>
        <a:xfrm>
          <a:off x="919886" y="97904"/>
          <a:ext cx="1954758" cy="396000"/>
        </a:xfrm>
        <a:prstGeom prst="rect">
          <a:avLst/>
        </a:prstGeom>
      </dgm:spPr>
      <dgm:t>
        <a:bodyPr/>
        <a:lstStyle/>
        <a:p>
          <a:pPr>
            <a:buChar char="•"/>
          </a:pPr>
          <a:r>
            <a:rPr lang="en-US" sz="1800" b="1" dirty="0">
              <a:latin typeface="Century Gothic" panose="020B0502020202020204" pitchFamily="34" charset="0"/>
              <a:ea typeface="+mn-ea"/>
              <a:cs typeface="+mn-cs"/>
            </a:rPr>
            <a:t>Select all venues</a:t>
          </a:r>
        </a:p>
      </dgm:t>
    </dgm:pt>
    <dgm:pt modelId="{D0074BD7-19F5-47FE-BEF1-502B8A746316}" type="parTrans" cxnId="{89D33F3C-E4C6-4C79-9853-D3AE68117274}">
      <dgm:prSet/>
      <dgm:spPr/>
      <dgm:t>
        <a:bodyPr/>
        <a:lstStyle/>
        <a:p>
          <a:endParaRPr lang="en-US" sz="1800" b="1">
            <a:solidFill>
              <a:sysClr val="windowText" lastClr="000000"/>
            </a:solidFill>
            <a:latin typeface="Century Gothic" panose="020B0502020202020204" pitchFamily="34" charset="0"/>
          </a:endParaRPr>
        </a:p>
      </dgm:t>
    </dgm:pt>
    <dgm:pt modelId="{64359A61-55B9-4121-A971-3C453D5BBA24}" type="sibTrans" cxnId="{89D33F3C-E4C6-4C79-9853-D3AE68117274}">
      <dgm:prSet/>
      <dgm:spPr/>
      <dgm:t>
        <a:bodyPr/>
        <a:lstStyle/>
        <a:p>
          <a:endParaRPr lang="en-US" sz="1800" b="1">
            <a:solidFill>
              <a:sysClr val="windowText" lastClr="000000"/>
            </a:solidFill>
            <a:latin typeface="Century Gothic" panose="020B0502020202020204" pitchFamily="34" charset="0"/>
          </a:endParaRPr>
        </a:p>
      </dgm:t>
    </dgm:pt>
    <dgm:pt modelId="{4E9BD79F-B88F-45E5-99F7-67AA14CA2F94}">
      <dgm:prSet phldrT="[Text]" custT="1"/>
      <dgm:spPr>
        <a:xfrm>
          <a:off x="0" y="470655"/>
          <a:ext cx="718661" cy="396000"/>
        </a:xfrm>
        <a:prstGeom prst="rect">
          <a:avLst/>
        </a:prstGeom>
      </dgm:spPr>
      <dgm:t>
        <a:bodyPr/>
        <a:lstStyle/>
        <a:p>
          <a:pPr>
            <a:buNone/>
          </a:pPr>
          <a:r>
            <a:rPr lang="en-US" sz="1800" b="1" dirty="0">
              <a:latin typeface="Century Gothic" panose="020B0502020202020204" pitchFamily="34" charset="0"/>
              <a:ea typeface="+mn-ea"/>
              <a:cs typeface="+mn-cs"/>
            </a:rPr>
            <a:t>Option B</a:t>
          </a:r>
        </a:p>
      </dgm:t>
    </dgm:pt>
    <dgm:pt modelId="{62B40D32-5DA9-4304-8CE8-695332307A43}" type="parTrans" cxnId="{4EE3095A-6D5C-4442-B619-7E0790190085}">
      <dgm:prSet/>
      <dgm:spPr/>
      <dgm:t>
        <a:bodyPr/>
        <a:lstStyle/>
        <a:p>
          <a:endParaRPr lang="en-US" sz="1800" b="1">
            <a:solidFill>
              <a:sysClr val="windowText" lastClr="000000"/>
            </a:solidFill>
            <a:latin typeface="Century Gothic" panose="020B0502020202020204" pitchFamily="34" charset="0"/>
          </a:endParaRPr>
        </a:p>
      </dgm:t>
    </dgm:pt>
    <dgm:pt modelId="{BD6B618D-4D71-4E1A-B086-51D3BA78A1D2}" type="sibTrans" cxnId="{4EE3095A-6D5C-4442-B619-7E0790190085}">
      <dgm:prSet/>
      <dgm:spPr/>
      <dgm:t>
        <a:bodyPr/>
        <a:lstStyle/>
        <a:p>
          <a:endParaRPr lang="en-US" sz="1800" b="1">
            <a:solidFill>
              <a:sysClr val="windowText" lastClr="000000"/>
            </a:solidFill>
            <a:latin typeface="Century Gothic" panose="020B0502020202020204" pitchFamily="34" charset="0"/>
          </a:endParaRPr>
        </a:p>
      </dgm:t>
    </dgm:pt>
    <dgm:pt modelId="{624EF94F-3BEE-48FC-ABF1-B5A4E1B0DCB0}">
      <dgm:prSet phldrT="[Text]" custT="1"/>
      <dgm:spPr>
        <a:xfrm>
          <a:off x="0" y="938655"/>
          <a:ext cx="718661" cy="396000"/>
        </a:xfrm>
        <a:prstGeom prst="rect">
          <a:avLst/>
        </a:prstGeom>
      </dgm:spPr>
      <dgm:t>
        <a:bodyPr/>
        <a:lstStyle/>
        <a:p>
          <a:pPr>
            <a:buNone/>
          </a:pPr>
          <a:r>
            <a:rPr lang="en-US" sz="1800" b="1" dirty="0">
              <a:latin typeface="Century Gothic" panose="020B0502020202020204" pitchFamily="34" charset="0"/>
              <a:ea typeface="+mn-ea"/>
              <a:cs typeface="+mn-cs"/>
            </a:rPr>
            <a:t>Option C</a:t>
          </a:r>
        </a:p>
      </dgm:t>
    </dgm:pt>
    <dgm:pt modelId="{A8DCCDDE-BB14-4634-ACBD-B7F4D427FF2F}" type="parTrans" cxnId="{7FC101D6-92B4-4133-8381-4137F6747A7F}">
      <dgm:prSet/>
      <dgm:spPr/>
      <dgm:t>
        <a:bodyPr/>
        <a:lstStyle/>
        <a:p>
          <a:endParaRPr lang="en-US" sz="1800" b="1">
            <a:solidFill>
              <a:sysClr val="windowText" lastClr="000000"/>
            </a:solidFill>
            <a:latin typeface="Century Gothic" panose="020B0502020202020204" pitchFamily="34" charset="0"/>
          </a:endParaRPr>
        </a:p>
      </dgm:t>
    </dgm:pt>
    <dgm:pt modelId="{63AC9202-C950-447B-9D42-1BDD286C8B53}" type="sibTrans" cxnId="{7FC101D6-92B4-4133-8381-4137F6747A7F}">
      <dgm:prSet/>
      <dgm:spPr/>
      <dgm:t>
        <a:bodyPr/>
        <a:lstStyle/>
        <a:p>
          <a:endParaRPr lang="en-US" sz="1800" b="1">
            <a:solidFill>
              <a:sysClr val="windowText" lastClr="000000"/>
            </a:solidFill>
            <a:latin typeface="Century Gothic" panose="020B0502020202020204" pitchFamily="34" charset="0"/>
          </a:endParaRPr>
        </a:p>
      </dgm:t>
    </dgm:pt>
    <dgm:pt modelId="{350A38B0-42A9-4780-8584-DF69891A868E}">
      <dgm:prSet phldrT="[Text]" custT="1"/>
      <dgm:spPr>
        <a:xfrm>
          <a:off x="919886" y="938655"/>
          <a:ext cx="1954758" cy="396000"/>
        </a:xfrm>
        <a:prstGeom prst="rect">
          <a:avLst/>
        </a:prstGeom>
      </dgm:spPr>
      <dgm:t>
        <a:bodyPr/>
        <a:lstStyle/>
        <a:p>
          <a:pPr>
            <a:buChar char="•"/>
          </a:pPr>
          <a:r>
            <a:rPr lang="en-US" sz="1800" b="1" dirty="0">
              <a:latin typeface="Century Gothic" panose="020B0502020202020204" pitchFamily="34" charset="0"/>
              <a:ea typeface="+mn-ea"/>
              <a:cs typeface="+mn-cs"/>
            </a:rPr>
            <a:t>Select a stratified random sample of venues </a:t>
          </a:r>
        </a:p>
      </dgm:t>
    </dgm:pt>
    <dgm:pt modelId="{04ABE7FD-C5BE-41B7-815F-B0F196CD1E6A}" type="parTrans" cxnId="{4359676A-1553-4F2E-94DB-D97A345A6AD7}">
      <dgm:prSet/>
      <dgm:spPr/>
      <dgm:t>
        <a:bodyPr/>
        <a:lstStyle/>
        <a:p>
          <a:endParaRPr lang="en-US" sz="1800" b="1">
            <a:solidFill>
              <a:sysClr val="windowText" lastClr="000000"/>
            </a:solidFill>
            <a:latin typeface="Century Gothic" panose="020B0502020202020204" pitchFamily="34" charset="0"/>
          </a:endParaRPr>
        </a:p>
      </dgm:t>
    </dgm:pt>
    <dgm:pt modelId="{CB4D9154-D5D4-49A3-90EC-903AF0989831}" type="sibTrans" cxnId="{4359676A-1553-4F2E-94DB-D97A345A6AD7}">
      <dgm:prSet/>
      <dgm:spPr/>
      <dgm:t>
        <a:bodyPr/>
        <a:lstStyle/>
        <a:p>
          <a:endParaRPr lang="en-US" sz="1800" b="1">
            <a:solidFill>
              <a:sysClr val="windowText" lastClr="000000"/>
            </a:solidFill>
            <a:latin typeface="Century Gothic" panose="020B0502020202020204" pitchFamily="34" charset="0"/>
          </a:endParaRPr>
        </a:p>
      </dgm:t>
    </dgm:pt>
    <dgm:pt modelId="{4113BABB-3656-42F9-9DD3-C9E11F736AEB}">
      <dgm:prSet phldrT="[Text]" custT="1"/>
      <dgm:spPr>
        <a:xfrm>
          <a:off x="919886" y="470655"/>
          <a:ext cx="1954758" cy="396000"/>
        </a:xfrm>
        <a:prstGeom prst="rect">
          <a:avLst/>
        </a:prstGeom>
      </dgm:spPr>
      <dgm:t>
        <a:bodyPr/>
        <a:lstStyle/>
        <a:p>
          <a:pPr>
            <a:buChar char="•"/>
          </a:pPr>
          <a:r>
            <a:rPr lang="en-US" sz="1800" b="1" dirty="0">
              <a:latin typeface="Century Gothic" panose="020B0502020202020204" pitchFamily="34" charset="0"/>
              <a:ea typeface="+mn-ea"/>
              <a:cs typeface="+mn-cs"/>
            </a:rPr>
            <a:t>Select an interval random sample of venues </a:t>
          </a:r>
        </a:p>
      </dgm:t>
    </dgm:pt>
    <dgm:pt modelId="{260418E1-D36E-4B8F-9598-B09FF9B39DB3}" type="parTrans" cxnId="{975829ED-B13B-49C1-9321-73ED274826E3}">
      <dgm:prSet/>
      <dgm:spPr/>
      <dgm:t>
        <a:bodyPr/>
        <a:lstStyle/>
        <a:p>
          <a:endParaRPr lang="en-US" sz="1800" b="1">
            <a:solidFill>
              <a:sysClr val="windowText" lastClr="000000"/>
            </a:solidFill>
            <a:latin typeface="Century Gothic" panose="020B0502020202020204" pitchFamily="34" charset="0"/>
          </a:endParaRPr>
        </a:p>
      </dgm:t>
    </dgm:pt>
    <dgm:pt modelId="{16CCB206-2558-4C4A-8C45-6D827DB4ED5E}" type="sibTrans" cxnId="{975829ED-B13B-49C1-9321-73ED274826E3}">
      <dgm:prSet/>
      <dgm:spPr/>
      <dgm:t>
        <a:bodyPr/>
        <a:lstStyle/>
        <a:p>
          <a:endParaRPr lang="en-US" sz="1800" b="1">
            <a:solidFill>
              <a:sysClr val="windowText" lastClr="000000"/>
            </a:solidFill>
            <a:latin typeface="Century Gothic" panose="020B0502020202020204" pitchFamily="34" charset="0"/>
          </a:endParaRPr>
        </a:p>
      </dgm:t>
    </dgm:pt>
    <dgm:pt modelId="{97BFDF2C-C172-49F7-A9FF-C6830CCA20A5}" type="pres">
      <dgm:prSet presAssocID="{BA155BD2-98E6-48AE-A82D-F7413F528091}" presName="Name0" presStyleCnt="0">
        <dgm:presLayoutVars>
          <dgm:dir/>
          <dgm:animLvl val="lvl"/>
          <dgm:resizeHandles val="exact"/>
        </dgm:presLayoutVars>
      </dgm:prSet>
      <dgm:spPr/>
    </dgm:pt>
    <dgm:pt modelId="{28AB5D62-D904-4FB7-9E3C-26495E1C93E5}" type="pres">
      <dgm:prSet presAssocID="{7998A556-4D3B-41DF-94FF-17DA631359DD}" presName="linNode" presStyleCnt="0"/>
      <dgm:spPr/>
    </dgm:pt>
    <dgm:pt modelId="{E3E78C4B-D22D-4E56-984D-97F88D7B19E9}" type="pres">
      <dgm:prSet presAssocID="{7998A556-4D3B-41DF-94FF-17DA631359DD}" presName="parTx" presStyleLbl="revTx" presStyleIdx="0" presStyleCnt="3">
        <dgm:presLayoutVars>
          <dgm:chMax val="1"/>
          <dgm:bulletEnabled val="1"/>
        </dgm:presLayoutVars>
      </dgm:prSet>
      <dgm:spPr/>
    </dgm:pt>
    <dgm:pt modelId="{8EFC78FB-6528-4AEE-AC00-03DB23340E01}" type="pres">
      <dgm:prSet presAssocID="{7998A556-4D3B-41DF-94FF-17DA631359DD}" presName="bracket" presStyleLbl="parChTrans1D1" presStyleIdx="0" presStyleCnt="3"/>
      <dgm:spPr>
        <a:xfrm>
          <a:off x="718661" y="2655"/>
          <a:ext cx="143732" cy="396000"/>
        </a:xfrm>
        <a:prstGeom prst="leftBrace">
          <a:avLst>
            <a:gd name="adj1" fmla="val 35000"/>
            <a:gd name="adj2" fmla="val 50000"/>
          </a:avLst>
        </a:prstGeom>
      </dgm:spPr>
    </dgm:pt>
    <dgm:pt modelId="{B55FDDCB-98AA-43B6-92E5-1A0766612882}" type="pres">
      <dgm:prSet presAssocID="{7998A556-4D3B-41DF-94FF-17DA631359DD}" presName="spH" presStyleCnt="0"/>
      <dgm:spPr/>
    </dgm:pt>
    <dgm:pt modelId="{F084FE60-B50A-429C-B12D-E64A13068E70}" type="pres">
      <dgm:prSet presAssocID="{7998A556-4D3B-41DF-94FF-17DA631359DD}" presName="desTx" presStyleLbl="node1" presStyleIdx="0" presStyleCnt="3" custLinFactNeighborX="99404" custLinFactNeighborY="24053">
        <dgm:presLayoutVars>
          <dgm:bulletEnabled val="1"/>
        </dgm:presLayoutVars>
      </dgm:prSet>
      <dgm:spPr/>
    </dgm:pt>
    <dgm:pt modelId="{BED961F4-6942-4151-A18E-D74C8B61D66B}" type="pres">
      <dgm:prSet presAssocID="{C94C1E91-7411-4945-AA73-BAC26531C9F1}" presName="spV" presStyleCnt="0"/>
      <dgm:spPr/>
    </dgm:pt>
    <dgm:pt modelId="{D04FA3B9-AF60-45AC-B9EC-EE1B5A3C4587}" type="pres">
      <dgm:prSet presAssocID="{4E9BD79F-B88F-45E5-99F7-67AA14CA2F94}" presName="linNode" presStyleCnt="0"/>
      <dgm:spPr/>
    </dgm:pt>
    <dgm:pt modelId="{C7D445B4-7ACD-42CB-95D5-377FD178CD45}" type="pres">
      <dgm:prSet presAssocID="{4E9BD79F-B88F-45E5-99F7-67AA14CA2F94}" presName="parTx" presStyleLbl="revTx" presStyleIdx="1" presStyleCnt="3">
        <dgm:presLayoutVars>
          <dgm:chMax val="1"/>
          <dgm:bulletEnabled val="1"/>
        </dgm:presLayoutVars>
      </dgm:prSet>
      <dgm:spPr/>
    </dgm:pt>
    <dgm:pt modelId="{7056A99B-EB07-4384-9EF4-E0FD9C98E4FF}" type="pres">
      <dgm:prSet presAssocID="{4E9BD79F-B88F-45E5-99F7-67AA14CA2F94}" presName="bracket" presStyleLbl="parChTrans1D1" presStyleIdx="1" presStyleCnt="3"/>
      <dgm:spPr>
        <a:xfrm>
          <a:off x="718661" y="470655"/>
          <a:ext cx="143732" cy="396000"/>
        </a:xfrm>
        <a:prstGeom prst="leftBrace">
          <a:avLst>
            <a:gd name="adj1" fmla="val 35000"/>
            <a:gd name="adj2" fmla="val 50000"/>
          </a:avLst>
        </a:prstGeom>
      </dgm:spPr>
    </dgm:pt>
    <dgm:pt modelId="{15481A3F-9648-4F0D-90BD-D9D81C9434BA}" type="pres">
      <dgm:prSet presAssocID="{4E9BD79F-B88F-45E5-99F7-67AA14CA2F94}" presName="spH" presStyleCnt="0"/>
      <dgm:spPr/>
    </dgm:pt>
    <dgm:pt modelId="{33C34F0E-A289-4EE5-970E-A6364868D24A}" type="pres">
      <dgm:prSet presAssocID="{4E9BD79F-B88F-45E5-99F7-67AA14CA2F94}" presName="desTx" presStyleLbl="node1" presStyleIdx="1" presStyleCnt="3">
        <dgm:presLayoutVars>
          <dgm:bulletEnabled val="1"/>
        </dgm:presLayoutVars>
      </dgm:prSet>
      <dgm:spPr/>
    </dgm:pt>
    <dgm:pt modelId="{D8912CAC-E6D4-42E3-A795-48A29CBB3443}" type="pres">
      <dgm:prSet presAssocID="{BD6B618D-4D71-4E1A-B086-51D3BA78A1D2}" presName="spV" presStyleCnt="0"/>
      <dgm:spPr/>
    </dgm:pt>
    <dgm:pt modelId="{6B3B2288-0176-4923-8549-37FDBC15509F}" type="pres">
      <dgm:prSet presAssocID="{624EF94F-3BEE-48FC-ABF1-B5A4E1B0DCB0}" presName="linNode" presStyleCnt="0"/>
      <dgm:spPr/>
    </dgm:pt>
    <dgm:pt modelId="{3C7F4BB9-D4C5-470C-B645-FFE3B2B8A128}" type="pres">
      <dgm:prSet presAssocID="{624EF94F-3BEE-48FC-ABF1-B5A4E1B0DCB0}" presName="parTx" presStyleLbl="revTx" presStyleIdx="2" presStyleCnt="3">
        <dgm:presLayoutVars>
          <dgm:chMax val="1"/>
          <dgm:bulletEnabled val="1"/>
        </dgm:presLayoutVars>
      </dgm:prSet>
      <dgm:spPr/>
    </dgm:pt>
    <dgm:pt modelId="{BAE89E45-E297-4B22-A08E-673479161DBF}" type="pres">
      <dgm:prSet presAssocID="{624EF94F-3BEE-48FC-ABF1-B5A4E1B0DCB0}" presName="bracket" presStyleLbl="parChTrans1D1" presStyleIdx="2" presStyleCnt="3"/>
      <dgm:spPr>
        <a:xfrm>
          <a:off x="718661" y="938655"/>
          <a:ext cx="143732" cy="396000"/>
        </a:xfrm>
        <a:prstGeom prst="leftBrace">
          <a:avLst>
            <a:gd name="adj1" fmla="val 35000"/>
            <a:gd name="adj2" fmla="val 50000"/>
          </a:avLst>
        </a:prstGeom>
      </dgm:spPr>
    </dgm:pt>
    <dgm:pt modelId="{143CFE3B-1E2E-4253-8BC6-D39737C62D9E}" type="pres">
      <dgm:prSet presAssocID="{624EF94F-3BEE-48FC-ABF1-B5A4E1B0DCB0}" presName="spH" presStyleCnt="0"/>
      <dgm:spPr/>
    </dgm:pt>
    <dgm:pt modelId="{C017AA77-147A-4C1B-8A71-7E07B87C17DA}" type="pres">
      <dgm:prSet presAssocID="{624EF94F-3BEE-48FC-ABF1-B5A4E1B0DCB0}" presName="desTx" presStyleLbl="node1" presStyleIdx="2" presStyleCnt="3">
        <dgm:presLayoutVars>
          <dgm:bulletEnabled val="1"/>
        </dgm:presLayoutVars>
      </dgm:prSet>
      <dgm:spPr/>
    </dgm:pt>
  </dgm:ptLst>
  <dgm:cxnLst>
    <dgm:cxn modelId="{00663804-32E2-486E-8647-A016EDEA0650}" srcId="{BA155BD2-98E6-48AE-A82D-F7413F528091}" destId="{7998A556-4D3B-41DF-94FF-17DA631359DD}" srcOrd="0" destOrd="0" parTransId="{1BCAC478-F367-4ADC-8E96-C9659E0B6FD1}" sibTransId="{C94C1E91-7411-4945-AA73-BAC26531C9F1}"/>
    <dgm:cxn modelId="{89D33F3C-E4C6-4C79-9853-D3AE68117274}" srcId="{7998A556-4D3B-41DF-94FF-17DA631359DD}" destId="{8FF9A6B6-7B20-43A6-B165-479F7732C672}" srcOrd="0" destOrd="0" parTransId="{D0074BD7-19F5-47FE-BEF1-502B8A746316}" sibTransId="{64359A61-55B9-4121-A971-3C453D5BBA24}"/>
    <dgm:cxn modelId="{43CBE25E-0D4E-4176-A61B-6A028AB0C21C}" type="presOf" srcId="{BA155BD2-98E6-48AE-A82D-F7413F528091}" destId="{97BFDF2C-C172-49F7-A9FF-C6830CCA20A5}" srcOrd="0" destOrd="0" presId="urn:diagrams.loki3.com/BracketList"/>
    <dgm:cxn modelId="{5856F766-780A-47AE-8A20-6D6880BB4888}" type="presOf" srcId="{4113BABB-3656-42F9-9DD3-C9E11F736AEB}" destId="{33C34F0E-A289-4EE5-970E-A6364868D24A}" srcOrd="0" destOrd="0" presId="urn:diagrams.loki3.com/BracketList"/>
    <dgm:cxn modelId="{4359676A-1553-4F2E-94DB-D97A345A6AD7}" srcId="{624EF94F-3BEE-48FC-ABF1-B5A4E1B0DCB0}" destId="{350A38B0-42A9-4780-8584-DF69891A868E}" srcOrd="0" destOrd="0" parTransId="{04ABE7FD-C5BE-41B7-815F-B0F196CD1E6A}" sibTransId="{CB4D9154-D5D4-49A3-90EC-903AF0989831}"/>
    <dgm:cxn modelId="{4EE3095A-6D5C-4442-B619-7E0790190085}" srcId="{BA155BD2-98E6-48AE-A82D-F7413F528091}" destId="{4E9BD79F-B88F-45E5-99F7-67AA14CA2F94}" srcOrd="1" destOrd="0" parTransId="{62B40D32-5DA9-4304-8CE8-695332307A43}" sibTransId="{BD6B618D-4D71-4E1A-B086-51D3BA78A1D2}"/>
    <dgm:cxn modelId="{0A44297C-B07C-47F5-8DAC-AA75EADEE851}" type="presOf" srcId="{8FF9A6B6-7B20-43A6-B165-479F7732C672}" destId="{F084FE60-B50A-429C-B12D-E64A13068E70}" srcOrd="0" destOrd="0" presId="urn:diagrams.loki3.com/BracketList"/>
    <dgm:cxn modelId="{1F7F817D-53EF-4B9B-B591-FD22C6D8C143}" type="presOf" srcId="{350A38B0-42A9-4780-8584-DF69891A868E}" destId="{C017AA77-147A-4C1B-8A71-7E07B87C17DA}" srcOrd="0" destOrd="0" presId="urn:diagrams.loki3.com/BracketList"/>
    <dgm:cxn modelId="{7FC101D6-92B4-4133-8381-4137F6747A7F}" srcId="{BA155BD2-98E6-48AE-A82D-F7413F528091}" destId="{624EF94F-3BEE-48FC-ABF1-B5A4E1B0DCB0}" srcOrd="2" destOrd="0" parTransId="{A8DCCDDE-BB14-4634-ACBD-B7F4D427FF2F}" sibTransId="{63AC9202-C950-447B-9D42-1BDD286C8B53}"/>
    <dgm:cxn modelId="{71F887E6-D7BE-46C1-A8AB-2B54AA9AD1EE}" type="presOf" srcId="{4E9BD79F-B88F-45E5-99F7-67AA14CA2F94}" destId="{C7D445B4-7ACD-42CB-95D5-377FD178CD45}" srcOrd="0" destOrd="0" presId="urn:diagrams.loki3.com/BracketList"/>
    <dgm:cxn modelId="{B08A63E8-086E-4E19-9270-E173EE31386C}" type="presOf" srcId="{624EF94F-3BEE-48FC-ABF1-B5A4E1B0DCB0}" destId="{3C7F4BB9-D4C5-470C-B645-FFE3B2B8A128}" srcOrd="0" destOrd="0" presId="urn:diagrams.loki3.com/BracketList"/>
    <dgm:cxn modelId="{975829ED-B13B-49C1-9321-73ED274826E3}" srcId="{4E9BD79F-B88F-45E5-99F7-67AA14CA2F94}" destId="{4113BABB-3656-42F9-9DD3-C9E11F736AEB}" srcOrd="0" destOrd="0" parTransId="{260418E1-D36E-4B8F-9598-B09FF9B39DB3}" sibTransId="{16CCB206-2558-4C4A-8C45-6D827DB4ED5E}"/>
    <dgm:cxn modelId="{70AD67ED-776E-4D87-9596-366885B8F42C}" type="presOf" srcId="{7998A556-4D3B-41DF-94FF-17DA631359DD}" destId="{E3E78C4B-D22D-4E56-984D-97F88D7B19E9}" srcOrd="0" destOrd="0" presId="urn:diagrams.loki3.com/BracketList"/>
    <dgm:cxn modelId="{13EA3561-D4DB-4BDB-BC80-7959CB2D6071}" type="presParOf" srcId="{97BFDF2C-C172-49F7-A9FF-C6830CCA20A5}" destId="{28AB5D62-D904-4FB7-9E3C-26495E1C93E5}" srcOrd="0" destOrd="0" presId="urn:diagrams.loki3.com/BracketList"/>
    <dgm:cxn modelId="{C7ED9A6E-1157-40D5-A169-01292423BB18}" type="presParOf" srcId="{28AB5D62-D904-4FB7-9E3C-26495E1C93E5}" destId="{E3E78C4B-D22D-4E56-984D-97F88D7B19E9}" srcOrd="0" destOrd="0" presId="urn:diagrams.loki3.com/BracketList"/>
    <dgm:cxn modelId="{9C534C2E-A4E3-4924-8F6E-FD2A5DBFCA6C}" type="presParOf" srcId="{28AB5D62-D904-4FB7-9E3C-26495E1C93E5}" destId="{8EFC78FB-6528-4AEE-AC00-03DB23340E01}" srcOrd="1" destOrd="0" presId="urn:diagrams.loki3.com/BracketList"/>
    <dgm:cxn modelId="{21A71649-99FC-4155-A5C6-C737326BEA5C}" type="presParOf" srcId="{28AB5D62-D904-4FB7-9E3C-26495E1C93E5}" destId="{B55FDDCB-98AA-43B6-92E5-1A0766612882}" srcOrd="2" destOrd="0" presId="urn:diagrams.loki3.com/BracketList"/>
    <dgm:cxn modelId="{BB92192F-CB2B-4E7E-A774-1984BFE2EA43}" type="presParOf" srcId="{28AB5D62-D904-4FB7-9E3C-26495E1C93E5}" destId="{F084FE60-B50A-429C-B12D-E64A13068E70}" srcOrd="3" destOrd="0" presId="urn:diagrams.loki3.com/BracketList"/>
    <dgm:cxn modelId="{3A20EEFC-4989-406C-B27C-202A46550418}" type="presParOf" srcId="{97BFDF2C-C172-49F7-A9FF-C6830CCA20A5}" destId="{BED961F4-6942-4151-A18E-D74C8B61D66B}" srcOrd="1" destOrd="0" presId="urn:diagrams.loki3.com/BracketList"/>
    <dgm:cxn modelId="{40A0139F-4DD4-450A-A670-A1468EAB5271}" type="presParOf" srcId="{97BFDF2C-C172-49F7-A9FF-C6830CCA20A5}" destId="{D04FA3B9-AF60-45AC-B9EC-EE1B5A3C4587}" srcOrd="2" destOrd="0" presId="urn:diagrams.loki3.com/BracketList"/>
    <dgm:cxn modelId="{107431D9-F5AB-4542-ADFC-105354E0E920}" type="presParOf" srcId="{D04FA3B9-AF60-45AC-B9EC-EE1B5A3C4587}" destId="{C7D445B4-7ACD-42CB-95D5-377FD178CD45}" srcOrd="0" destOrd="0" presId="urn:diagrams.loki3.com/BracketList"/>
    <dgm:cxn modelId="{05B0C5BB-0825-46E3-A069-5CBE62537EC1}" type="presParOf" srcId="{D04FA3B9-AF60-45AC-B9EC-EE1B5A3C4587}" destId="{7056A99B-EB07-4384-9EF4-E0FD9C98E4FF}" srcOrd="1" destOrd="0" presId="urn:diagrams.loki3.com/BracketList"/>
    <dgm:cxn modelId="{BA96344A-7DB5-40BD-A1A4-CA8FA5D3B98D}" type="presParOf" srcId="{D04FA3B9-AF60-45AC-B9EC-EE1B5A3C4587}" destId="{15481A3F-9648-4F0D-90BD-D9D81C9434BA}" srcOrd="2" destOrd="0" presId="urn:diagrams.loki3.com/BracketList"/>
    <dgm:cxn modelId="{DCD7498E-7CBB-4C12-A93B-1157B2A615CD}" type="presParOf" srcId="{D04FA3B9-AF60-45AC-B9EC-EE1B5A3C4587}" destId="{33C34F0E-A289-4EE5-970E-A6364868D24A}" srcOrd="3" destOrd="0" presId="urn:diagrams.loki3.com/BracketList"/>
    <dgm:cxn modelId="{DE95C62D-DEF4-41D7-99C7-9EC474F66E06}" type="presParOf" srcId="{97BFDF2C-C172-49F7-A9FF-C6830CCA20A5}" destId="{D8912CAC-E6D4-42E3-A795-48A29CBB3443}" srcOrd="3" destOrd="0" presId="urn:diagrams.loki3.com/BracketList"/>
    <dgm:cxn modelId="{6831E1BB-B057-4ACA-B837-7918F4E30672}" type="presParOf" srcId="{97BFDF2C-C172-49F7-A9FF-C6830CCA20A5}" destId="{6B3B2288-0176-4923-8549-37FDBC15509F}" srcOrd="4" destOrd="0" presId="urn:diagrams.loki3.com/BracketList"/>
    <dgm:cxn modelId="{6979E814-F9DB-4B1F-AC02-EAD8FDB17B94}" type="presParOf" srcId="{6B3B2288-0176-4923-8549-37FDBC15509F}" destId="{3C7F4BB9-D4C5-470C-B645-FFE3B2B8A128}" srcOrd="0" destOrd="0" presId="urn:diagrams.loki3.com/BracketList"/>
    <dgm:cxn modelId="{91E845C5-24E0-448B-883D-914B43D4C013}" type="presParOf" srcId="{6B3B2288-0176-4923-8549-37FDBC15509F}" destId="{BAE89E45-E297-4B22-A08E-673479161DBF}" srcOrd="1" destOrd="0" presId="urn:diagrams.loki3.com/BracketList"/>
    <dgm:cxn modelId="{DEF96B1F-BC1A-4343-A312-B3C8268913E7}" type="presParOf" srcId="{6B3B2288-0176-4923-8549-37FDBC15509F}" destId="{143CFE3B-1E2E-4253-8BC6-D39737C62D9E}" srcOrd="2" destOrd="0" presId="urn:diagrams.loki3.com/BracketList"/>
    <dgm:cxn modelId="{0EB9173F-9897-4BF0-9AB8-4C471E25ED78}" type="presParOf" srcId="{6B3B2288-0176-4923-8549-37FDBC15509F}" destId="{C017AA77-147A-4C1B-8A71-7E07B87C17D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155BD2-98E6-48AE-A82D-F7413F528091}"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7998A556-4D3B-41DF-94FF-17DA631359DD}">
      <dgm:prSet phldrT="[Text]"/>
      <dgm:spPr/>
      <dgm:t>
        <a:bodyPr/>
        <a:lstStyle/>
        <a:p>
          <a:r>
            <a:rPr lang="en-US" dirty="0">
              <a:latin typeface="Century Gothic" panose="020B0502020202020204" pitchFamily="34" charset="0"/>
            </a:rPr>
            <a:t>Option A </a:t>
          </a:r>
        </a:p>
      </dgm:t>
    </dgm:pt>
    <dgm:pt modelId="{1BCAC478-F367-4ADC-8E96-C9659E0B6FD1}" type="parTrans" cxnId="{00663804-32E2-486E-8647-A016EDEA0650}">
      <dgm:prSet/>
      <dgm:spPr/>
      <dgm:t>
        <a:bodyPr/>
        <a:lstStyle/>
        <a:p>
          <a:endParaRPr lang="en-US">
            <a:latin typeface="Century Gothic" panose="020B0502020202020204" pitchFamily="34" charset="0"/>
          </a:endParaRPr>
        </a:p>
      </dgm:t>
    </dgm:pt>
    <dgm:pt modelId="{C94C1E91-7411-4945-AA73-BAC26531C9F1}" type="sibTrans" cxnId="{00663804-32E2-486E-8647-A016EDEA0650}">
      <dgm:prSet/>
      <dgm:spPr/>
      <dgm:t>
        <a:bodyPr/>
        <a:lstStyle/>
        <a:p>
          <a:endParaRPr lang="en-US">
            <a:latin typeface="Century Gothic" panose="020B0502020202020204" pitchFamily="34" charset="0"/>
          </a:endParaRPr>
        </a:p>
      </dgm:t>
    </dgm:pt>
    <dgm:pt modelId="{8FF9A6B6-7B20-43A6-B165-479F7732C672}">
      <dgm:prSet phldrT="[Text]"/>
      <dgm:spPr/>
      <dgm:t>
        <a:bodyPr/>
        <a:lstStyle/>
        <a:p>
          <a:r>
            <a:rPr lang="en-US" dirty="0">
              <a:latin typeface="Century Gothic" panose="020B0502020202020204" pitchFamily="34" charset="0"/>
            </a:rPr>
            <a:t>Select all venues  </a:t>
          </a:r>
        </a:p>
      </dgm:t>
    </dgm:pt>
    <dgm:pt modelId="{D0074BD7-19F5-47FE-BEF1-502B8A746316}" type="parTrans" cxnId="{89D33F3C-E4C6-4C79-9853-D3AE68117274}">
      <dgm:prSet/>
      <dgm:spPr/>
      <dgm:t>
        <a:bodyPr/>
        <a:lstStyle/>
        <a:p>
          <a:endParaRPr lang="en-US">
            <a:latin typeface="Century Gothic" panose="020B0502020202020204" pitchFamily="34" charset="0"/>
          </a:endParaRPr>
        </a:p>
      </dgm:t>
    </dgm:pt>
    <dgm:pt modelId="{64359A61-55B9-4121-A971-3C453D5BBA24}" type="sibTrans" cxnId="{89D33F3C-E4C6-4C79-9853-D3AE68117274}">
      <dgm:prSet/>
      <dgm:spPr/>
      <dgm:t>
        <a:bodyPr/>
        <a:lstStyle/>
        <a:p>
          <a:endParaRPr lang="en-US">
            <a:latin typeface="Century Gothic" panose="020B0502020202020204" pitchFamily="34" charset="0"/>
          </a:endParaRPr>
        </a:p>
      </dgm:t>
    </dgm:pt>
    <dgm:pt modelId="{4E9BD79F-B88F-45E5-99F7-67AA14CA2F94}">
      <dgm:prSet phldrT="[Text]"/>
      <dgm:spPr/>
      <dgm:t>
        <a:bodyPr/>
        <a:lstStyle/>
        <a:p>
          <a:r>
            <a:rPr lang="en-US" dirty="0">
              <a:latin typeface="Century Gothic" panose="020B0502020202020204" pitchFamily="34" charset="0"/>
            </a:rPr>
            <a:t>Option B</a:t>
          </a:r>
        </a:p>
      </dgm:t>
    </dgm:pt>
    <dgm:pt modelId="{62B40D32-5DA9-4304-8CE8-695332307A43}" type="parTrans" cxnId="{4EE3095A-6D5C-4442-B619-7E0790190085}">
      <dgm:prSet/>
      <dgm:spPr/>
      <dgm:t>
        <a:bodyPr/>
        <a:lstStyle/>
        <a:p>
          <a:endParaRPr lang="en-US">
            <a:latin typeface="Century Gothic" panose="020B0502020202020204" pitchFamily="34" charset="0"/>
          </a:endParaRPr>
        </a:p>
      </dgm:t>
    </dgm:pt>
    <dgm:pt modelId="{BD6B618D-4D71-4E1A-B086-51D3BA78A1D2}" type="sibTrans" cxnId="{4EE3095A-6D5C-4442-B619-7E0790190085}">
      <dgm:prSet/>
      <dgm:spPr/>
      <dgm:t>
        <a:bodyPr/>
        <a:lstStyle/>
        <a:p>
          <a:endParaRPr lang="en-US">
            <a:latin typeface="Century Gothic" panose="020B0502020202020204" pitchFamily="34" charset="0"/>
          </a:endParaRPr>
        </a:p>
      </dgm:t>
    </dgm:pt>
    <dgm:pt modelId="{624EF94F-3BEE-48FC-ABF1-B5A4E1B0DCB0}">
      <dgm:prSet phldrT="[Text]"/>
      <dgm:spPr/>
      <dgm:t>
        <a:bodyPr/>
        <a:lstStyle/>
        <a:p>
          <a:r>
            <a:rPr lang="en-US" dirty="0">
              <a:latin typeface="Century Gothic" panose="020B0502020202020204" pitchFamily="34" charset="0"/>
            </a:rPr>
            <a:t>Option C</a:t>
          </a:r>
        </a:p>
      </dgm:t>
    </dgm:pt>
    <dgm:pt modelId="{A8DCCDDE-BB14-4634-ACBD-B7F4D427FF2F}" type="parTrans" cxnId="{7FC101D6-92B4-4133-8381-4137F6747A7F}">
      <dgm:prSet/>
      <dgm:spPr/>
      <dgm:t>
        <a:bodyPr/>
        <a:lstStyle/>
        <a:p>
          <a:endParaRPr lang="en-US">
            <a:latin typeface="Century Gothic" panose="020B0502020202020204" pitchFamily="34" charset="0"/>
          </a:endParaRPr>
        </a:p>
      </dgm:t>
    </dgm:pt>
    <dgm:pt modelId="{63AC9202-C950-447B-9D42-1BDD286C8B53}" type="sibTrans" cxnId="{7FC101D6-92B4-4133-8381-4137F6747A7F}">
      <dgm:prSet/>
      <dgm:spPr/>
      <dgm:t>
        <a:bodyPr/>
        <a:lstStyle/>
        <a:p>
          <a:endParaRPr lang="en-US">
            <a:latin typeface="Century Gothic" panose="020B0502020202020204" pitchFamily="34" charset="0"/>
          </a:endParaRPr>
        </a:p>
      </dgm:t>
    </dgm:pt>
    <dgm:pt modelId="{350A38B0-42A9-4780-8584-DF69891A868E}">
      <dgm:prSet phldrT="[Text]"/>
      <dgm:spPr/>
      <dgm:t>
        <a:bodyPr/>
        <a:lstStyle/>
        <a:p>
          <a:r>
            <a:rPr lang="en-US" dirty="0">
              <a:latin typeface="Century Gothic" panose="020B0502020202020204" pitchFamily="34" charset="0"/>
            </a:rPr>
            <a:t>Select a stratified random sample of venues </a:t>
          </a:r>
        </a:p>
      </dgm:t>
    </dgm:pt>
    <dgm:pt modelId="{04ABE7FD-C5BE-41B7-815F-B0F196CD1E6A}" type="parTrans" cxnId="{4359676A-1553-4F2E-94DB-D97A345A6AD7}">
      <dgm:prSet/>
      <dgm:spPr/>
      <dgm:t>
        <a:bodyPr/>
        <a:lstStyle/>
        <a:p>
          <a:endParaRPr lang="en-US">
            <a:latin typeface="Century Gothic" panose="020B0502020202020204" pitchFamily="34" charset="0"/>
          </a:endParaRPr>
        </a:p>
      </dgm:t>
    </dgm:pt>
    <dgm:pt modelId="{CB4D9154-D5D4-49A3-90EC-903AF0989831}" type="sibTrans" cxnId="{4359676A-1553-4F2E-94DB-D97A345A6AD7}">
      <dgm:prSet/>
      <dgm:spPr/>
      <dgm:t>
        <a:bodyPr/>
        <a:lstStyle/>
        <a:p>
          <a:endParaRPr lang="en-US">
            <a:latin typeface="Century Gothic" panose="020B0502020202020204" pitchFamily="34" charset="0"/>
          </a:endParaRPr>
        </a:p>
      </dgm:t>
    </dgm:pt>
    <dgm:pt modelId="{4113BABB-3656-42F9-9DD3-C9E11F736AEB}">
      <dgm:prSet phldrT="[Text]"/>
      <dgm:spPr/>
      <dgm:t>
        <a:bodyPr/>
        <a:lstStyle/>
        <a:p>
          <a:r>
            <a:rPr lang="en-US" dirty="0">
              <a:latin typeface="Century Gothic" panose="020B0502020202020204" pitchFamily="34" charset="0"/>
            </a:rPr>
            <a:t>Select an interval random sample of venues</a:t>
          </a:r>
        </a:p>
      </dgm:t>
    </dgm:pt>
    <dgm:pt modelId="{260418E1-D36E-4B8F-9598-B09FF9B39DB3}" type="parTrans" cxnId="{975829ED-B13B-49C1-9321-73ED274826E3}">
      <dgm:prSet/>
      <dgm:spPr/>
      <dgm:t>
        <a:bodyPr/>
        <a:lstStyle/>
        <a:p>
          <a:endParaRPr lang="en-US">
            <a:latin typeface="Century Gothic" panose="020B0502020202020204" pitchFamily="34" charset="0"/>
          </a:endParaRPr>
        </a:p>
      </dgm:t>
    </dgm:pt>
    <dgm:pt modelId="{16CCB206-2558-4C4A-8C45-6D827DB4ED5E}" type="sibTrans" cxnId="{975829ED-B13B-49C1-9321-73ED274826E3}">
      <dgm:prSet/>
      <dgm:spPr/>
      <dgm:t>
        <a:bodyPr/>
        <a:lstStyle/>
        <a:p>
          <a:endParaRPr lang="en-US">
            <a:latin typeface="Century Gothic" panose="020B0502020202020204" pitchFamily="34" charset="0"/>
          </a:endParaRPr>
        </a:p>
      </dgm:t>
    </dgm:pt>
    <dgm:pt modelId="{97BFDF2C-C172-49F7-A9FF-C6830CCA20A5}" type="pres">
      <dgm:prSet presAssocID="{BA155BD2-98E6-48AE-A82D-F7413F528091}" presName="Name0" presStyleCnt="0">
        <dgm:presLayoutVars>
          <dgm:dir/>
          <dgm:animLvl val="lvl"/>
          <dgm:resizeHandles val="exact"/>
        </dgm:presLayoutVars>
      </dgm:prSet>
      <dgm:spPr/>
    </dgm:pt>
    <dgm:pt modelId="{28AB5D62-D904-4FB7-9E3C-26495E1C93E5}" type="pres">
      <dgm:prSet presAssocID="{7998A556-4D3B-41DF-94FF-17DA631359DD}" presName="linNode" presStyleCnt="0"/>
      <dgm:spPr/>
    </dgm:pt>
    <dgm:pt modelId="{E3E78C4B-D22D-4E56-984D-97F88D7B19E9}" type="pres">
      <dgm:prSet presAssocID="{7998A556-4D3B-41DF-94FF-17DA631359DD}" presName="parTx" presStyleLbl="revTx" presStyleIdx="0" presStyleCnt="3">
        <dgm:presLayoutVars>
          <dgm:chMax val="1"/>
          <dgm:bulletEnabled val="1"/>
        </dgm:presLayoutVars>
      </dgm:prSet>
      <dgm:spPr/>
    </dgm:pt>
    <dgm:pt modelId="{8EFC78FB-6528-4AEE-AC00-03DB23340E01}" type="pres">
      <dgm:prSet presAssocID="{7998A556-4D3B-41DF-94FF-17DA631359DD}" presName="bracket" presStyleLbl="parChTrans1D1" presStyleIdx="0" presStyleCnt="3"/>
      <dgm:spPr/>
    </dgm:pt>
    <dgm:pt modelId="{B55FDDCB-98AA-43B6-92E5-1A0766612882}" type="pres">
      <dgm:prSet presAssocID="{7998A556-4D3B-41DF-94FF-17DA631359DD}" presName="spH" presStyleCnt="0"/>
      <dgm:spPr/>
    </dgm:pt>
    <dgm:pt modelId="{F084FE60-B50A-429C-B12D-E64A13068E70}" type="pres">
      <dgm:prSet presAssocID="{7998A556-4D3B-41DF-94FF-17DA631359DD}" presName="desTx" presStyleLbl="node1" presStyleIdx="0" presStyleCnt="3">
        <dgm:presLayoutVars>
          <dgm:bulletEnabled val="1"/>
        </dgm:presLayoutVars>
      </dgm:prSet>
      <dgm:spPr/>
    </dgm:pt>
    <dgm:pt modelId="{BED961F4-6942-4151-A18E-D74C8B61D66B}" type="pres">
      <dgm:prSet presAssocID="{C94C1E91-7411-4945-AA73-BAC26531C9F1}" presName="spV" presStyleCnt="0"/>
      <dgm:spPr/>
    </dgm:pt>
    <dgm:pt modelId="{D04FA3B9-AF60-45AC-B9EC-EE1B5A3C4587}" type="pres">
      <dgm:prSet presAssocID="{4E9BD79F-B88F-45E5-99F7-67AA14CA2F94}" presName="linNode" presStyleCnt="0"/>
      <dgm:spPr/>
    </dgm:pt>
    <dgm:pt modelId="{C7D445B4-7ACD-42CB-95D5-377FD178CD45}" type="pres">
      <dgm:prSet presAssocID="{4E9BD79F-B88F-45E5-99F7-67AA14CA2F94}" presName="parTx" presStyleLbl="revTx" presStyleIdx="1" presStyleCnt="3">
        <dgm:presLayoutVars>
          <dgm:chMax val="1"/>
          <dgm:bulletEnabled val="1"/>
        </dgm:presLayoutVars>
      </dgm:prSet>
      <dgm:spPr/>
    </dgm:pt>
    <dgm:pt modelId="{7056A99B-EB07-4384-9EF4-E0FD9C98E4FF}" type="pres">
      <dgm:prSet presAssocID="{4E9BD79F-B88F-45E5-99F7-67AA14CA2F94}" presName="bracket" presStyleLbl="parChTrans1D1" presStyleIdx="1" presStyleCnt="3"/>
      <dgm:spPr/>
    </dgm:pt>
    <dgm:pt modelId="{15481A3F-9648-4F0D-90BD-D9D81C9434BA}" type="pres">
      <dgm:prSet presAssocID="{4E9BD79F-B88F-45E5-99F7-67AA14CA2F94}" presName="spH" presStyleCnt="0"/>
      <dgm:spPr/>
    </dgm:pt>
    <dgm:pt modelId="{33C34F0E-A289-4EE5-970E-A6364868D24A}" type="pres">
      <dgm:prSet presAssocID="{4E9BD79F-B88F-45E5-99F7-67AA14CA2F94}" presName="desTx" presStyleLbl="node1" presStyleIdx="1" presStyleCnt="3">
        <dgm:presLayoutVars>
          <dgm:bulletEnabled val="1"/>
        </dgm:presLayoutVars>
      </dgm:prSet>
      <dgm:spPr/>
    </dgm:pt>
    <dgm:pt modelId="{D8912CAC-E6D4-42E3-A795-48A29CBB3443}" type="pres">
      <dgm:prSet presAssocID="{BD6B618D-4D71-4E1A-B086-51D3BA78A1D2}" presName="spV" presStyleCnt="0"/>
      <dgm:spPr/>
    </dgm:pt>
    <dgm:pt modelId="{6B3B2288-0176-4923-8549-37FDBC15509F}" type="pres">
      <dgm:prSet presAssocID="{624EF94F-3BEE-48FC-ABF1-B5A4E1B0DCB0}" presName="linNode" presStyleCnt="0"/>
      <dgm:spPr/>
    </dgm:pt>
    <dgm:pt modelId="{3C7F4BB9-D4C5-470C-B645-FFE3B2B8A128}" type="pres">
      <dgm:prSet presAssocID="{624EF94F-3BEE-48FC-ABF1-B5A4E1B0DCB0}" presName="parTx" presStyleLbl="revTx" presStyleIdx="2" presStyleCnt="3">
        <dgm:presLayoutVars>
          <dgm:chMax val="1"/>
          <dgm:bulletEnabled val="1"/>
        </dgm:presLayoutVars>
      </dgm:prSet>
      <dgm:spPr/>
    </dgm:pt>
    <dgm:pt modelId="{BAE89E45-E297-4B22-A08E-673479161DBF}" type="pres">
      <dgm:prSet presAssocID="{624EF94F-3BEE-48FC-ABF1-B5A4E1B0DCB0}" presName="bracket" presStyleLbl="parChTrans1D1" presStyleIdx="2" presStyleCnt="3"/>
      <dgm:spPr/>
    </dgm:pt>
    <dgm:pt modelId="{143CFE3B-1E2E-4253-8BC6-D39737C62D9E}" type="pres">
      <dgm:prSet presAssocID="{624EF94F-3BEE-48FC-ABF1-B5A4E1B0DCB0}" presName="spH" presStyleCnt="0"/>
      <dgm:spPr/>
    </dgm:pt>
    <dgm:pt modelId="{C017AA77-147A-4C1B-8A71-7E07B87C17DA}" type="pres">
      <dgm:prSet presAssocID="{624EF94F-3BEE-48FC-ABF1-B5A4E1B0DCB0}" presName="desTx" presStyleLbl="node1" presStyleIdx="2" presStyleCnt="3">
        <dgm:presLayoutVars>
          <dgm:bulletEnabled val="1"/>
        </dgm:presLayoutVars>
      </dgm:prSet>
      <dgm:spPr/>
    </dgm:pt>
  </dgm:ptLst>
  <dgm:cxnLst>
    <dgm:cxn modelId="{00663804-32E2-486E-8647-A016EDEA0650}" srcId="{BA155BD2-98E6-48AE-A82D-F7413F528091}" destId="{7998A556-4D3B-41DF-94FF-17DA631359DD}" srcOrd="0" destOrd="0" parTransId="{1BCAC478-F367-4ADC-8E96-C9659E0B6FD1}" sibTransId="{C94C1E91-7411-4945-AA73-BAC26531C9F1}"/>
    <dgm:cxn modelId="{89D33F3C-E4C6-4C79-9853-D3AE68117274}" srcId="{7998A556-4D3B-41DF-94FF-17DA631359DD}" destId="{8FF9A6B6-7B20-43A6-B165-479F7732C672}" srcOrd="0" destOrd="0" parTransId="{D0074BD7-19F5-47FE-BEF1-502B8A746316}" sibTransId="{64359A61-55B9-4121-A971-3C453D5BBA24}"/>
    <dgm:cxn modelId="{43CBE25E-0D4E-4176-A61B-6A028AB0C21C}" type="presOf" srcId="{BA155BD2-98E6-48AE-A82D-F7413F528091}" destId="{97BFDF2C-C172-49F7-A9FF-C6830CCA20A5}" srcOrd="0" destOrd="0" presId="urn:diagrams.loki3.com/BracketList"/>
    <dgm:cxn modelId="{5856F766-780A-47AE-8A20-6D6880BB4888}" type="presOf" srcId="{4113BABB-3656-42F9-9DD3-C9E11F736AEB}" destId="{33C34F0E-A289-4EE5-970E-A6364868D24A}" srcOrd="0" destOrd="0" presId="urn:diagrams.loki3.com/BracketList"/>
    <dgm:cxn modelId="{4359676A-1553-4F2E-94DB-D97A345A6AD7}" srcId="{624EF94F-3BEE-48FC-ABF1-B5A4E1B0DCB0}" destId="{350A38B0-42A9-4780-8584-DF69891A868E}" srcOrd="0" destOrd="0" parTransId="{04ABE7FD-C5BE-41B7-815F-B0F196CD1E6A}" sibTransId="{CB4D9154-D5D4-49A3-90EC-903AF0989831}"/>
    <dgm:cxn modelId="{4EE3095A-6D5C-4442-B619-7E0790190085}" srcId="{BA155BD2-98E6-48AE-A82D-F7413F528091}" destId="{4E9BD79F-B88F-45E5-99F7-67AA14CA2F94}" srcOrd="1" destOrd="0" parTransId="{62B40D32-5DA9-4304-8CE8-695332307A43}" sibTransId="{BD6B618D-4D71-4E1A-B086-51D3BA78A1D2}"/>
    <dgm:cxn modelId="{0A44297C-B07C-47F5-8DAC-AA75EADEE851}" type="presOf" srcId="{8FF9A6B6-7B20-43A6-B165-479F7732C672}" destId="{F084FE60-B50A-429C-B12D-E64A13068E70}" srcOrd="0" destOrd="0" presId="urn:diagrams.loki3.com/BracketList"/>
    <dgm:cxn modelId="{1F7F817D-53EF-4B9B-B591-FD22C6D8C143}" type="presOf" srcId="{350A38B0-42A9-4780-8584-DF69891A868E}" destId="{C017AA77-147A-4C1B-8A71-7E07B87C17DA}" srcOrd="0" destOrd="0" presId="urn:diagrams.loki3.com/BracketList"/>
    <dgm:cxn modelId="{7FC101D6-92B4-4133-8381-4137F6747A7F}" srcId="{BA155BD2-98E6-48AE-A82D-F7413F528091}" destId="{624EF94F-3BEE-48FC-ABF1-B5A4E1B0DCB0}" srcOrd="2" destOrd="0" parTransId="{A8DCCDDE-BB14-4634-ACBD-B7F4D427FF2F}" sibTransId="{63AC9202-C950-447B-9D42-1BDD286C8B53}"/>
    <dgm:cxn modelId="{71F887E6-D7BE-46C1-A8AB-2B54AA9AD1EE}" type="presOf" srcId="{4E9BD79F-B88F-45E5-99F7-67AA14CA2F94}" destId="{C7D445B4-7ACD-42CB-95D5-377FD178CD45}" srcOrd="0" destOrd="0" presId="urn:diagrams.loki3.com/BracketList"/>
    <dgm:cxn modelId="{B08A63E8-086E-4E19-9270-E173EE31386C}" type="presOf" srcId="{624EF94F-3BEE-48FC-ABF1-B5A4E1B0DCB0}" destId="{3C7F4BB9-D4C5-470C-B645-FFE3B2B8A128}" srcOrd="0" destOrd="0" presId="urn:diagrams.loki3.com/BracketList"/>
    <dgm:cxn modelId="{975829ED-B13B-49C1-9321-73ED274826E3}" srcId="{4E9BD79F-B88F-45E5-99F7-67AA14CA2F94}" destId="{4113BABB-3656-42F9-9DD3-C9E11F736AEB}" srcOrd="0" destOrd="0" parTransId="{260418E1-D36E-4B8F-9598-B09FF9B39DB3}" sibTransId="{16CCB206-2558-4C4A-8C45-6D827DB4ED5E}"/>
    <dgm:cxn modelId="{70AD67ED-776E-4D87-9596-366885B8F42C}" type="presOf" srcId="{7998A556-4D3B-41DF-94FF-17DA631359DD}" destId="{E3E78C4B-D22D-4E56-984D-97F88D7B19E9}" srcOrd="0" destOrd="0" presId="urn:diagrams.loki3.com/BracketList"/>
    <dgm:cxn modelId="{13EA3561-D4DB-4BDB-BC80-7959CB2D6071}" type="presParOf" srcId="{97BFDF2C-C172-49F7-A9FF-C6830CCA20A5}" destId="{28AB5D62-D904-4FB7-9E3C-26495E1C93E5}" srcOrd="0" destOrd="0" presId="urn:diagrams.loki3.com/BracketList"/>
    <dgm:cxn modelId="{C7ED9A6E-1157-40D5-A169-01292423BB18}" type="presParOf" srcId="{28AB5D62-D904-4FB7-9E3C-26495E1C93E5}" destId="{E3E78C4B-D22D-4E56-984D-97F88D7B19E9}" srcOrd="0" destOrd="0" presId="urn:diagrams.loki3.com/BracketList"/>
    <dgm:cxn modelId="{9C534C2E-A4E3-4924-8F6E-FD2A5DBFCA6C}" type="presParOf" srcId="{28AB5D62-D904-4FB7-9E3C-26495E1C93E5}" destId="{8EFC78FB-6528-4AEE-AC00-03DB23340E01}" srcOrd="1" destOrd="0" presId="urn:diagrams.loki3.com/BracketList"/>
    <dgm:cxn modelId="{21A71649-99FC-4155-A5C6-C737326BEA5C}" type="presParOf" srcId="{28AB5D62-D904-4FB7-9E3C-26495E1C93E5}" destId="{B55FDDCB-98AA-43B6-92E5-1A0766612882}" srcOrd="2" destOrd="0" presId="urn:diagrams.loki3.com/BracketList"/>
    <dgm:cxn modelId="{BB92192F-CB2B-4E7E-A774-1984BFE2EA43}" type="presParOf" srcId="{28AB5D62-D904-4FB7-9E3C-26495E1C93E5}" destId="{F084FE60-B50A-429C-B12D-E64A13068E70}" srcOrd="3" destOrd="0" presId="urn:diagrams.loki3.com/BracketList"/>
    <dgm:cxn modelId="{3A20EEFC-4989-406C-B27C-202A46550418}" type="presParOf" srcId="{97BFDF2C-C172-49F7-A9FF-C6830CCA20A5}" destId="{BED961F4-6942-4151-A18E-D74C8B61D66B}" srcOrd="1" destOrd="0" presId="urn:diagrams.loki3.com/BracketList"/>
    <dgm:cxn modelId="{40A0139F-4DD4-450A-A670-A1468EAB5271}" type="presParOf" srcId="{97BFDF2C-C172-49F7-A9FF-C6830CCA20A5}" destId="{D04FA3B9-AF60-45AC-B9EC-EE1B5A3C4587}" srcOrd="2" destOrd="0" presId="urn:diagrams.loki3.com/BracketList"/>
    <dgm:cxn modelId="{107431D9-F5AB-4542-ADFC-105354E0E920}" type="presParOf" srcId="{D04FA3B9-AF60-45AC-B9EC-EE1B5A3C4587}" destId="{C7D445B4-7ACD-42CB-95D5-377FD178CD45}" srcOrd="0" destOrd="0" presId="urn:diagrams.loki3.com/BracketList"/>
    <dgm:cxn modelId="{05B0C5BB-0825-46E3-A069-5CBE62537EC1}" type="presParOf" srcId="{D04FA3B9-AF60-45AC-B9EC-EE1B5A3C4587}" destId="{7056A99B-EB07-4384-9EF4-E0FD9C98E4FF}" srcOrd="1" destOrd="0" presId="urn:diagrams.loki3.com/BracketList"/>
    <dgm:cxn modelId="{BA96344A-7DB5-40BD-A1A4-CA8FA5D3B98D}" type="presParOf" srcId="{D04FA3B9-AF60-45AC-B9EC-EE1B5A3C4587}" destId="{15481A3F-9648-4F0D-90BD-D9D81C9434BA}" srcOrd="2" destOrd="0" presId="urn:diagrams.loki3.com/BracketList"/>
    <dgm:cxn modelId="{DCD7498E-7CBB-4C12-A93B-1157B2A615CD}" type="presParOf" srcId="{D04FA3B9-AF60-45AC-B9EC-EE1B5A3C4587}" destId="{33C34F0E-A289-4EE5-970E-A6364868D24A}" srcOrd="3" destOrd="0" presId="urn:diagrams.loki3.com/BracketList"/>
    <dgm:cxn modelId="{DE95C62D-DEF4-41D7-99C7-9EC474F66E06}" type="presParOf" srcId="{97BFDF2C-C172-49F7-A9FF-C6830CCA20A5}" destId="{D8912CAC-E6D4-42E3-A795-48A29CBB3443}" srcOrd="3" destOrd="0" presId="urn:diagrams.loki3.com/BracketList"/>
    <dgm:cxn modelId="{6831E1BB-B057-4ACA-B837-7918F4E30672}" type="presParOf" srcId="{97BFDF2C-C172-49F7-A9FF-C6830CCA20A5}" destId="{6B3B2288-0176-4923-8549-37FDBC15509F}" srcOrd="4" destOrd="0" presId="urn:diagrams.loki3.com/BracketList"/>
    <dgm:cxn modelId="{6979E814-F9DB-4B1F-AC02-EAD8FDB17B94}" type="presParOf" srcId="{6B3B2288-0176-4923-8549-37FDBC15509F}" destId="{3C7F4BB9-D4C5-470C-B645-FFE3B2B8A128}" srcOrd="0" destOrd="0" presId="urn:diagrams.loki3.com/BracketList"/>
    <dgm:cxn modelId="{91E845C5-24E0-448B-883D-914B43D4C013}" type="presParOf" srcId="{6B3B2288-0176-4923-8549-37FDBC15509F}" destId="{BAE89E45-E297-4B22-A08E-673479161DBF}" srcOrd="1" destOrd="0" presId="urn:diagrams.loki3.com/BracketList"/>
    <dgm:cxn modelId="{DEF96B1F-BC1A-4343-A312-B3C8268913E7}" type="presParOf" srcId="{6B3B2288-0176-4923-8549-37FDBC15509F}" destId="{143CFE3B-1E2E-4253-8BC6-D39737C62D9E}" srcOrd="2" destOrd="0" presId="urn:diagrams.loki3.com/BracketList"/>
    <dgm:cxn modelId="{0EB9173F-9897-4BF0-9AB8-4C471E25ED78}" type="presParOf" srcId="{6B3B2288-0176-4923-8549-37FDBC15509F}" destId="{C017AA77-147A-4C1B-8A71-7E07B87C17D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89038D-599C-41BE-9250-15A29434BB64}"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28E6E368-493C-4810-9045-81E7B97A6F92}">
      <dgm:prSet phldrT="[Text]" custT="1"/>
      <dgm:spPr/>
      <dgm:t>
        <a:bodyPr/>
        <a:lstStyle/>
        <a:p>
          <a:r>
            <a:rPr lang="en-US" sz="2000" dirty="0">
              <a:latin typeface="Century Gothic" panose="020B0502020202020204" pitchFamily="34" charset="0"/>
            </a:rPr>
            <a:t>1: Higher priority</a:t>
          </a:r>
        </a:p>
      </dgm:t>
    </dgm:pt>
    <dgm:pt modelId="{7A37308B-76DD-4962-A82F-2290280A656E}" type="parTrans" cxnId="{0AEB10C7-62D6-4391-8747-F1A05976377C}">
      <dgm:prSet/>
      <dgm:spPr/>
      <dgm:t>
        <a:bodyPr/>
        <a:lstStyle/>
        <a:p>
          <a:endParaRPr lang="en-US" sz="2000">
            <a:latin typeface="Century Gothic" panose="020B0502020202020204" pitchFamily="34" charset="0"/>
          </a:endParaRPr>
        </a:p>
      </dgm:t>
    </dgm:pt>
    <dgm:pt modelId="{21E9AD5D-E6D3-4F96-BF4A-EA8D996E8B83}" type="sibTrans" cxnId="{0AEB10C7-62D6-4391-8747-F1A05976377C}">
      <dgm:prSet/>
      <dgm:spPr/>
      <dgm:t>
        <a:bodyPr/>
        <a:lstStyle/>
        <a:p>
          <a:endParaRPr lang="en-US" sz="2000">
            <a:latin typeface="Century Gothic" panose="020B0502020202020204" pitchFamily="34" charset="0"/>
          </a:endParaRPr>
        </a:p>
      </dgm:t>
    </dgm:pt>
    <dgm:pt modelId="{9F8FB561-123C-4350-8260-5D5B6F50DFDC}">
      <dgm:prSet phldrT="[Text]" custT="1"/>
      <dgm:spPr/>
      <dgm:t>
        <a:bodyPr/>
        <a:lstStyle/>
        <a:p>
          <a:r>
            <a:rPr lang="en-US" sz="2000" dirty="0">
              <a:latin typeface="Century Gothic" panose="020B0502020202020204" pitchFamily="34" charset="0"/>
            </a:rPr>
            <a:t>Female workers live on-site</a:t>
          </a:r>
        </a:p>
      </dgm:t>
    </dgm:pt>
    <dgm:pt modelId="{10C010FA-35D3-429E-B03C-09CC8415DB2D}" type="parTrans" cxnId="{91B7A90B-E327-4EF8-AB68-DC0E03A3AA23}">
      <dgm:prSet/>
      <dgm:spPr/>
      <dgm:t>
        <a:bodyPr/>
        <a:lstStyle/>
        <a:p>
          <a:endParaRPr lang="en-US" sz="2000">
            <a:latin typeface="Century Gothic" panose="020B0502020202020204" pitchFamily="34" charset="0"/>
          </a:endParaRPr>
        </a:p>
      </dgm:t>
    </dgm:pt>
    <dgm:pt modelId="{D0F084F0-BADE-484C-B625-545DE01ED92D}" type="sibTrans" cxnId="{91B7A90B-E327-4EF8-AB68-DC0E03A3AA23}">
      <dgm:prSet/>
      <dgm:spPr/>
      <dgm:t>
        <a:bodyPr/>
        <a:lstStyle/>
        <a:p>
          <a:endParaRPr lang="en-US" sz="2000">
            <a:latin typeface="Century Gothic" panose="020B0502020202020204" pitchFamily="34" charset="0"/>
          </a:endParaRPr>
        </a:p>
      </dgm:t>
    </dgm:pt>
    <dgm:pt modelId="{A658B78B-6CAA-4496-A1F2-7561F8A61BBF}">
      <dgm:prSet phldrT="[Text]" custT="1"/>
      <dgm:spPr/>
      <dgm:t>
        <a:bodyPr/>
        <a:lstStyle/>
        <a:p>
          <a:r>
            <a:rPr lang="en-US" sz="2000" dirty="0">
              <a:latin typeface="Century Gothic" panose="020B0502020202020204" pitchFamily="34" charset="0"/>
            </a:rPr>
            <a:t>2: Lower priority </a:t>
          </a:r>
        </a:p>
      </dgm:t>
    </dgm:pt>
    <dgm:pt modelId="{79606480-DAE0-4064-A989-B2A3898B70F5}" type="parTrans" cxnId="{386AD645-4CD6-4F5D-916F-73317C859DF9}">
      <dgm:prSet/>
      <dgm:spPr/>
      <dgm:t>
        <a:bodyPr/>
        <a:lstStyle/>
        <a:p>
          <a:endParaRPr lang="en-US" sz="2000">
            <a:latin typeface="Century Gothic" panose="020B0502020202020204" pitchFamily="34" charset="0"/>
          </a:endParaRPr>
        </a:p>
      </dgm:t>
    </dgm:pt>
    <dgm:pt modelId="{DBE8F8F7-55D5-4A40-BBAB-A98215228803}" type="sibTrans" cxnId="{386AD645-4CD6-4F5D-916F-73317C859DF9}">
      <dgm:prSet/>
      <dgm:spPr/>
      <dgm:t>
        <a:bodyPr/>
        <a:lstStyle/>
        <a:p>
          <a:endParaRPr lang="en-US" sz="2000">
            <a:latin typeface="Century Gothic" panose="020B0502020202020204" pitchFamily="34" charset="0"/>
          </a:endParaRPr>
        </a:p>
      </dgm:t>
    </dgm:pt>
    <dgm:pt modelId="{BF50AAFE-FAB0-4047-88BB-8F9146A01548}">
      <dgm:prSet phldrT="[Text]" custT="1"/>
      <dgm:spPr/>
      <dgm:t>
        <a:bodyPr/>
        <a:lstStyle/>
        <a:p>
          <a:r>
            <a:rPr lang="en-US" sz="2000" dirty="0">
              <a:latin typeface="Century Gothic" panose="020B0502020202020204" pitchFamily="34" charset="0"/>
            </a:rPr>
            <a:t> All remaining physical venues </a:t>
          </a:r>
        </a:p>
      </dgm:t>
    </dgm:pt>
    <dgm:pt modelId="{BDE58924-4532-4E5D-9F16-C2E821E66460}" type="parTrans" cxnId="{C6E0287C-E2D7-4CC5-8A25-2CEC7CADBA42}">
      <dgm:prSet/>
      <dgm:spPr/>
      <dgm:t>
        <a:bodyPr/>
        <a:lstStyle/>
        <a:p>
          <a:endParaRPr lang="en-US" sz="2000">
            <a:latin typeface="Century Gothic" panose="020B0502020202020204" pitchFamily="34" charset="0"/>
          </a:endParaRPr>
        </a:p>
      </dgm:t>
    </dgm:pt>
    <dgm:pt modelId="{9A886362-B284-459E-A3D6-60B2C0476D06}" type="sibTrans" cxnId="{C6E0287C-E2D7-4CC5-8A25-2CEC7CADBA42}">
      <dgm:prSet/>
      <dgm:spPr/>
      <dgm:t>
        <a:bodyPr/>
        <a:lstStyle/>
        <a:p>
          <a:endParaRPr lang="en-US" sz="2000">
            <a:latin typeface="Century Gothic" panose="020B0502020202020204" pitchFamily="34" charset="0"/>
          </a:endParaRPr>
        </a:p>
      </dgm:t>
    </dgm:pt>
    <dgm:pt modelId="{191635C7-BD5B-4559-8CAD-78FE662EFD18}">
      <dgm:prSet phldrT="[Text]" custT="1"/>
      <dgm:spPr/>
      <dgm:t>
        <a:bodyPr/>
        <a:lstStyle/>
        <a:p>
          <a:r>
            <a:rPr lang="en-US" sz="2000" dirty="0">
              <a:latin typeface="Century Gothic" panose="020B0502020202020204" pitchFamily="34" charset="0"/>
            </a:rPr>
            <a:t>3: Social media sites</a:t>
          </a:r>
        </a:p>
      </dgm:t>
    </dgm:pt>
    <dgm:pt modelId="{47156D08-E90F-4C6C-B618-AC8231A15625}" type="parTrans" cxnId="{8DFE77DD-2D76-4A24-8369-57C58273D0B8}">
      <dgm:prSet/>
      <dgm:spPr/>
      <dgm:t>
        <a:bodyPr/>
        <a:lstStyle/>
        <a:p>
          <a:endParaRPr lang="en-US" sz="2000">
            <a:latin typeface="Century Gothic" panose="020B0502020202020204" pitchFamily="34" charset="0"/>
          </a:endParaRPr>
        </a:p>
      </dgm:t>
    </dgm:pt>
    <dgm:pt modelId="{E79E20B3-231F-4399-884D-92EF0E75F083}" type="sibTrans" cxnId="{8DFE77DD-2D76-4A24-8369-57C58273D0B8}">
      <dgm:prSet/>
      <dgm:spPr/>
      <dgm:t>
        <a:bodyPr/>
        <a:lstStyle/>
        <a:p>
          <a:endParaRPr lang="en-US" sz="2000">
            <a:latin typeface="Century Gothic" panose="020B0502020202020204" pitchFamily="34" charset="0"/>
          </a:endParaRPr>
        </a:p>
      </dgm:t>
    </dgm:pt>
    <dgm:pt modelId="{BB25B2E9-E147-4163-B8B5-EA5EAFE94B43}">
      <dgm:prSet phldrT="[Text]" custT="1"/>
      <dgm:spPr/>
      <dgm:t>
        <a:bodyPr/>
        <a:lstStyle/>
        <a:p>
          <a:r>
            <a:rPr lang="en-US" sz="2000" dirty="0">
              <a:latin typeface="Century Gothic" panose="020B0502020202020204" pitchFamily="34" charset="0"/>
            </a:rPr>
            <a:t>Social media venues include websites and telephone applications </a:t>
          </a:r>
        </a:p>
      </dgm:t>
    </dgm:pt>
    <dgm:pt modelId="{261DB1D1-545A-462B-B026-7A094751090B}" type="parTrans" cxnId="{3B853607-47F6-4061-81D9-5527B5F751F7}">
      <dgm:prSet/>
      <dgm:spPr/>
      <dgm:t>
        <a:bodyPr/>
        <a:lstStyle/>
        <a:p>
          <a:endParaRPr lang="en-US" sz="2000">
            <a:latin typeface="Century Gothic" panose="020B0502020202020204" pitchFamily="34" charset="0"/>
          </a:endParaRPr>
        </a:p>
      </dgm:t>
    </dgm:pt>
    <dgm:pt modelId="{8C346289-9ADF-4250-96EA-F258F1A8E115}" type="sibTrans" cxnId="{3B853607-47F6-4061-81D9-5527B5F751F7}">
      <dgm:prSet/>
      <dgm:spPr/>
      <dgm:t>
        <a:bodyPr/>
        <a:lstStyle/>
        <a:p>
          <a:endParaRPr lang="en-US" sz="2000">
            <a:latin typeface="Century Gothic" panose="020B0502020202020204" pitchFamily="34" charset="0"/>
          </a:endParaRPr>
        </a:p>
      </dgm:t>
    </dgm:pt>
    <dgm:pt modelId="{20E9D2C8-20FD-461A-90D6-ACC6F36DC515}">
      <dgm:prSet phldrT="[Text]" custT="1"/>
      <dgm:spPr/>
      <dgm:t>
        <a:bodyPr/>
        <a:lstStyle/>
        <a:p>
          <a:r>
            <a:rPr lang="en-US" sz="2000" dirty="0">
              <a:latin typeface="Century Gothic" panose="020B0502020202020204" pitchFamily="34" charset="0"/>
            </a:rPr>
            <a:t>MSM visit venue</a:t>
          </a:r>
        </a:p>
      </dgm:t>
    </dgm:pt>
    <dgm:pt modelId="{260E7CDC-EF49-46E2-B3FE-77061DF1301C}" type="parTrans" cxnId="{E4C4C808-6DC7-43A3-98A1-12454AA2552E}">
      <dgm:prSet/>
      <dgm:spPr/>
      <dgm:t>
        <a:bodyPr/>
        <a:lstStyle/>
        <a:p>
          <a:endParaRPr lang="en-US" sz="2000">
            <a:latin typeface="Century Gothic" panose="020B0502020202020204" pitchFamily="34" charset="0"/>
          </a:endParaRPr>
        </a:p>
      </dgm:t>
    </dgm:pt>
    <dgm:pt modelId="{3FE8CAC3-208A-41E9-AD52-6FC9741E1352}" type="sibTrans" cxnId="{E4C4C808-6DC7-43A3-98A1-12454AA2552E}">
      <dgm:prSet/>
      <dgm:spPr/>
      <dgm:t>
        <a:bodyPr/>
        <a:lstStyle/>
        <a:p>
          <a:endParaRPr lang="en-US" sz="2000">
            <a:latin typeface="Century Gothic" panose="020B0502020202020204" pitchFamily="34" charset="0"/>
          </a:endParaRPr>
        </a:p>
      </dgm:t>
    </dgm:pt>
    <dgm:pt modelId="{D5BAAF5B-E913-4A1E-AC92-8C25D56B6A06}">
      <dgm:prSet phldrT="[Text]" custT="1"/>
      <dgm:spPr/>
      <dgm:t>
        <a:bodyPr/>
        <a:lstStyle/>
        <a:p>
          <a:r>
            <a:rPr lang="en-US" sz="2000" dirty="0">
              <a:latin typeface="Century Gothic" panose="020B0502020202020204" pitchFamily="34" charset="0"/>
            </a:rPr>
            <a:t>People who inject drugs visit venue</a:t>
          </a:r>
        </a:p>
      </dgm:t>
    </dgm:pt>
    <dgm:pt modelId="{923B0FBB-1DBC-4954-8215-3A27DE91824D}" type="parTrans" cxnId="{3AB3966D-96BC-466E-96B8-0D0D3762049E}">
      <dgm:prSet/>
      <dgm:spPr/>
      <dgm:t>
        <a:bodyPr/>
        <a:lstStyle/>
        <a:p>
          <a:endParaRPr lang="en-US" sz="2000">
            <a:latin typeface="Century Gothic" panose="020B0502020202020204" pitchFamily="34" charset="0"/>
          </a:endParaRPr>
        </a:p>
      </dgm:t>
    </dgm:pt>
    <dgm:pt modelId="{FAFEF4FA-017E-4D16-96DD-CBE82C06C973}" type="sibTrans" cxnId="{3AB3966D-96BC-466E-96B8-0D0D3762049E}">
      <dgm:prSet/>
      <dgm:spPr/>
      <dgm:t>
        <a:bodyPr/>
        <a:lstStyle/>
        <a:p>
          <a:endParaRPr lang="en-US" sz="2000">
            <a:latin typeface="Century Gothic" panose="020B0502020202020204" pitchFamily="34" charset="0"/>
          </a:endParaRPr>
        </a:p>
      </dgm:t>
    </dgm:pt>
    <dgm:pt modelId="{B6AC52FC-4B66-46E1-AA20-3A20AFA887BE}">
      <dgm:prSet phldrT="[Text]" custT="1"/>
      <dgm:spPr/>
      <dgm:t>
        <a:bodyPr/>
        <a:lstStyle/>
        <a:p>
          <a:r>
            <a:rPr lang="en-US" sz="2000" dirty="0">
              <a:latin typeface="Century Gothic" panose="020B0502020202020204" pitchFamily="34" charset="0"/>
            </a:rPr>
            <a:t>10 or more community informants reported that sex workers visit the venue</a:t>
          </a:r>
        </a:p>
      </dgm:t>
    </dgm:pt>
    <dgm:pt modelId="{0D79838B-6BFF-4C2F-9924-D07DD660B8FC}" type="parTrans" cxnId="{8E6320D1-3496-4567-8D94-A8F7DE0BAA70}">
      <dgm:prSet/>
      <dgm:spPr/>
      <dgm:t>
        <a:bodyPr/>
        <a:lstStyle/>
        <a:p>
          <a:endParaRPr lang="en-US" sz="2000">
            <a:latin typeface="Century Gothic" panose="020B0502020202020204" pitchFamily="34" charset="0"/>
          </a:endParaRPr>
        </a:p>
      </dgm:t>
    </dgm:pt>
    <dgm:pt modelId="{903DAFFD-F7A7-4593-B385-E1A7D892DA7A}" type="sibTrans" cxnId="{8E6320D1-3496-4567-8D94-A8F7DE0BAA70}">
      <dgm:prSet/>
      <dgm:spPr/>
      <dgm:t>
        <a:bodyPr/>
        <a:lstStyle/>
        <a:p>
          <a:endParaRPr lang="en-US" sz="2000">
            <a:latin typeface="Century Gothic" panose="020B0502020202020204" pitchFamily="34" charset="0"/>
          </a:endParaRPr>
        </a:p>
      </dgm:t>
    </dgm:pt>
    <dgm:pt modelId="{B1CD82EB-9D71-4565-B3B6-D6E84DB0746E}">
      <dgm:prSet phldrT="[Text]" custT="1"/>
      <dgm:spPr/>
      <dgm:t>
        <a:bodyPr/>
        <a:lstStyle/>
        <a:p>
          <a:r>
            <a:rPr lang="en-US" sz="2000" dirty="0">
              <a:latin typeface="Century Gothic" panose="020B0502020202020204" pitchFamily="34" charset="0"/>
            </a:rPr>
            <a:t>Sex occurs on-site</a:t>
          </a:r>
        </a:p>
      </dgm:t>
    </dgm:pt>
    <dgm:pt modelId="{FA2647D2-40F4-4772-826E-29971E17C337}" type="parTrans" cxnId="{DD12602A-98D8-468C-88F6-708EC3D6A55E}">
      <dgm:prSet/>
      <dgm:spPr/>
      <dgm:t>
        <a:bodyPr/>
        <a:lstStyle/>
        <a:p>
          <a:endParaRPr lang="en-US" sz="2000">
            <a:latin typeface="Century Gothic" panose="020B0502020202020204" pitchFamily="34" charset="0"/>
          </a:endParaRPr>
        </a:p>
      </dgm:t>
    </dgm:pt>
    <dgm:pt modelId="{5FE904D9-11F1-4E96-AEB4-38C7CD064179}" type="sibTrans" cxnId="{DD12602A-98D8-468C-88F6-708EC3D6A55E}">
      <dgm:prSet/>
      <dgm:spPr/>
      <dgm:t>
        <a:bodyPr/>
        <a:lstStyle/>
        <a:p>
          <a:endParaRPr lang="en-US" sz="2000">
            <a:latin typeface="Century Gothic" panose="020B0502020202020204" pitchFamily="34" charset="0"/>
          </a:endParaRPr>
        </a:p>
      </dgm:t>
    </dgm:pt>
    <dgm:pt modelId="{7079170E-511A-46F4-97D5-627B45C1670D}">
      <dgm:prSet phldrT="[Text]" custT="1"/>
      <dgm:spPr/>
      <dgm:t>
        <a:bodyPr/>
        <a:lstStyle/>
        <a:p>
          <a:r>
            <a:rPr lang="en-US" sz="2000" dirty="0">
              <a:latin typeface="Century Gothic" panose="020B0502020202020204" pitchFamily="34" charset="0"/>
            </a:rPr>
            <a:t>20 or more community informants reported the venue </a:t>
          </a:r>
        </a:p>
      </dgm:t>
    </dgm:pt>
    <dgm:pt modelId="{E6854D05-3DB6-4338-9607-05D58450B684}" type="parTrans" cxnId="{50FAE52E-A6E9-4756-BC14-90BA19FEDE28}">
      <dgm:prSet/>
      <dgm:spPr/>
      <dgm:t>
        <a:bodyPr/>
        <a:lstStyle/>
        <a:p>
          <a:endParaRPr lang="en-US" sz="2000">
            <a:latin typeface="Century Gothic" panose="020B0502020202020204" pitchFamily="34" charset="0"/>
          </a:endParaRPr>
        </a:p>
      </dgm:t>
    </dgm:pt>
    <dgm:pt modelId="{29E6B55C-D455-4C18-8B97-5FA18CE78EE4}" type="sibTrans" cxnId="{50FAE52E-A6E9-4756-BC14-90BA19FEDE28}">
      <dgm:prSet/>
      <dgm:spPr/>
      <dgm:t>
        <a:bodyPr/>
        <a:lstStyle/>
        <a:p>
          <a:endParaRPr lang="en-US" sz="2000">
            <a:latin typeface="Century Gothic" panose="020B0502020202020204" pitchFamily="34" charset="0"/>
          </a:endParaRPr>
        </a:p>
      </dgm:t>
    </dgm:pt>
    <dgm:pt modelId="{D3163194-F52A-4A47-8923-F63D01514752}" type="pres">
      <dgm:prSet presAssocID="{1189038D-599C-41BE-9250-15A29434BB64}" presName="Name0" presStyleCnt="0">
        <dgm:presLayoutVars>
          <dgm:dir/>
          <dgm:animLvl val="lvl"/>
          <dgm:resizeHandles val="exact"/>
        </dgm:presLayoutVars>
      </dgm:prSet>
      <dgm:spPr/>
    </dgm:pt>
    <dgm:pt modelId="{86CDAEB2-A02F-4D73-820A-18FC6D2C8B4A}" type="pres">
      <dgm:prSet presAssocID="{28E6E368-493C-4810-9045-81E7B97A6F92}" presName="linNode" presStyleCnt="0"/>
      <dgm:spPr/>
    </dgm:pt>
    <dgm:pt modelId="{CAFF4DF6-284A-47D6-8BE4-CFC33775EE39}" type="pres">
      <dgm:prSet presAssocID="{28E6E368-493C-4810-9045-81E7B97A6F92}" presName="parTx" presStyleLbl="revTx" presStyleIdx="0" presStyleCnt="3">
        <dgm:presLayoutVars>
          <dgm:chMax val="1"/>
          <dgm:bulletEnabled val="1"/>
        </dgm:presLayoutVars>
      </dgm:prSet>
      <dgm:spPr/>
    </dgm:pt>
    <dgm:pt modelId="{065F011F-8EA1-4A17-AE30-CA9C1C866407}" type="pres">
      <dgm:prSet presAssocID="{28E6E368-493C-4810-9045-81E7B97A6F92}" presName="bracket" presStyleLbl="parChTrans1D1" presStyleIdx="0" presStyleCnt="3"/>
      <dgm:spPr/>
    </dgm:pt>
    <dgm:pt modelId="{25EC3D22-DB84-4128-9976-98CB71F1C2E0}" type="pres">
      <dgm:prSet presAssocID="{28E6E368-493C-4810-9045-81E7B97A6F92}" presName="spH" presStyleCnt="0"/>
      <dgm:spPr/>
    </dgm:pt>
    <dgm:pt modelId="{673CA734-0803-4004-9ABF-080DA80016F5}" type="pres">
      <dgm:prSet presAssocID="{28E6E368-493C-4810-9045-81E7B97A6F92}" presName="desTx" presStyleLbl="node1" presStyleIdx="0" presStyleCnt="3">
        <dgm:presLayoutVars>
          <dgm:bulletEnabled val="1"/>
        </dgm:presLayoutVars>
      </dgm:prSet>
      <dgm:spPr/>
    </dgm:pt>
    <dgm:pt modelId="{1BD8A097-63C0-4E46-97E1-757D3A4778AA}" type="pres">
      <dgm:prSet presAssocID="{21E9AD5D-E6D3-4F96-BF4A-EA8D996E8B83}" presName="spV" presStyleCnt="0"/>
      <dgm:spPr/>
    </dgm:pt>
    <dgm:pt modelId="{B717ED72-CAE8-4A8F-8E60-58C2D27AFA38}" type="pres">
      <dgm:prSet presAssocID="{A658B78B-6CAA-4496-A1F2-7561F8A61BBF}" presName="linNode" presStyleCnt="0"/>
      <dgm:spPr/>
    </dgm:pt>
    <dgm:pt modelId="{E9DDDA81-FF4B-427F-AF8D-B732503514F3}" type="pres">
      <dgm:prSet presAssocID="{A658B78B-6CAA-4496-A1F2-7561F8A61BBF}" presName="parTx" presStyleLbl="revTx" presStyleIdx="1" presStyleCnt="3">
        <dgm:presLayoutVars>
          <dgm:chMax val="1"/>
          <dgm:bulletEnabled val="1"/>
        </dgm:presLayoutVars>
      </dgm:prSet>
      <dgm:spPr/>
    </dgm:pt>
    <dgm:pt modelId="{1BDFE663-485F-41D6-AAD3-AB339DAEF937}" type="pres">
      <dgm:prSet presAssocID="{A658B78B-6CAA-4496-A1F2-7561F8A61BBF}" presName="bracket" presStyleLbl="parChTrans1D1" presStyleIdx="1" presStyleCnt="3" custScaleX="115279" custScaleY="34100"/>
      <dgm:spPr/>
    </dgm:pt>
    <dgm:pt modelId="{1191327C-BA12-4D76-B777-912726851C92}" type="pres">
      <dgm:prSet presAssocID="{A658B78B-6CAA-4496-A1F2-7561F8A61BBF}" presName="spH" presStyleCnt="0"/>
      <dgm:spPr/>
    </dgm:pt>
    <dgm:pt modelId="{CD561F1B-C59E-4EEF-AD7E-D7EF4B162CC2}" type="pres">
      <dgm:prSet presAssocID="{A658B78B-6CAA-4496-A1F2-7561F8A61BBF}" presName="desTx" presStyleLbl="node1" presStyleIdx="1" presStyleCnt="3" custScaleY="40812">
        <dgm:presLayoutVars>
          <dgm:bulletEnabled val="1"/>
        </dgm:presLayoutVars>
      </dgm:prSet>
      <dgm:spPr/>
    </dgm:pt>
    <dgm:pt modelId="{2F9C72E5-C028-45EA-B058-F473451F5D30}" type="pres">
      <dgm:prSet presAssocID="{DBE8F8F7-55D5-4A40-BBAB-A98215228803}" presName="spV" presStyleCnt="0"/>
      <dgm:spPr/>
    </dgm:pt>
    <dgm:pt modelId="{D28BD4DB-D9B4-44A1-B524-99C525526F92}" type="pres">
      <dgm:prSet presAssocID="{191635C7-BD5B-4559-8CAD-78FE662EFD18}" presName="linNode" presStyleCnt="0"/>
      <dgm:spPr/>
    </dgm:pt>
    <dgm:pt modelId="{B2B79392-21E0-460B-89E9-048A16A642C4}" type="pres">
      <dgm:prSet presAssocID="{191635C7-BD5B-4559-8CAD-78FE662EFD18}" presName="parTx" presStyleLbl="revTx" presStyleIdx="2" presStyleCnt="3">
        <dgm:presLayoutVars>
          <dgm:chMax val="1"/>
          <dgm:bulletEnabled val="1"/>
        </dgm:presLayoutVars>
      </dgm:prSet>
      <dgm:spPr/>
    </dgm:pt>
    <dgm:pt modelId="{88A632E4-F920-4ED9-9497-C28CF98566C2}" type="pres">
      <dgm:prSet presAssocID="{191635C7-BD5B-4559-8CAD-78FE662EFD18}" presName="bracket" presStyleLbl="parChTrans1D1" presStyleIdx="2" presStyleCnt="3"/>
      <dgm:spPr/>
    </dgm:pt>
    <dgm:pt modelId="{C3A1A527-DE4A-4129-BE21-D0DF42F11052}" type="pres">
      <dgm:prSet presAssocID="{191635C7-BD5B-4559-8CAD-78FE662EFD18}" presName="spH" presStyleCnt="0"/>
      <dgm:spPr/>
    </dgm:pt>
    <dgm:pt modelId="{AB93AA62-3F78-4144-BC0A-CF3265E186AE}" type="pres">
      <dgm:prSet presAssocID="{191635C7-BD5B-4559-8CAD-78FE662EFD18}" presName="desTx" presStyleLbl="node1" presStyleIdx="2" presStyleCnt="3">
        <dgm:presLayoutVars>
          <dgm:bulletEnabled val="1"/>
        </dgm:presLayoutVars>
      </dgm:prSet>
      <dgm:spPr/>
    </dgm:pt>
  </dgm:ptLst>
  <dgm:cxnLst>
    <dgm:cxn modelId="{3B853607-47F6-4061-81D9-5527B5F751F7}" srcId="{191635C7-BD5B-4559-8CAD-78FE662EFD18}" destId="{BB25B2E9-E147-4163-B8B5-EA5EAFE94B43}" srcOrd="0" destOrd="0" parTransId="{261DB1D1-545A-462B-B026-7A094751090B}" sibTransId="{8C346289-9ADF-4250-96EA-F258F1A8E115}"/>
    <dgm:cxn modelId="{E4C4C808-6DC7-43A3-98A1-12454AA2552E}" srcId="{28E6E368-493C-4810-9045-81E7B97A6F92}" destId="{20E9D2C8-20FD-461A-90D6-ACC6F36DC515}" srcOrd="2" destOrd="0" parTransId="{260E7CDC-EF49-46E2-B3FE-77061DF1301C}" sibTransId="{3FE8CAC3-208A-41E9-AD52-6FC9741E1352}"/>
    <dgm:cxn modelId="{94A99B09-C356-4BBC-AF25-5C5DE9099AD9}" type="presOf" srcId="{B1CD82EB-9D71-4565-B3B6-D6E84DB0746E}" destId="{673CA734-0803-4004-9ABF-080DA80016F5}" srcOrd="0" destOrd="1" presId="urn:diagrams.loki3.com/BracketList"/>
    <dgm:cxn modelId="{91B7A90B-E327-4EF8-AB68-DC0E03A3AA23}" srcId="{28E6E368-493C-4810-9045-81E7B97A6F92}" destId="{9F8FB561-123C-4350-8260-5D5B6F50DFDC}" srcOrd="0" destOrd="0" parTransId="{10C010FA-35D3-429E-B03C-09CC8415DB2D}" sibTransId="{D0F084F0-BADE-484C-B625-545DE01ED92D}"/>
    <dgm:cxn modelId="{B9A7CE16-D7F0-4016-A2B9-A263868D997F}" type="presOf" srcId="{BB25B2E9-E147-4163-B8B5-EA5EAFE94B43}" destId="{AB93AA62-3F78-4144-BC0A-CF3265E186AE}" srcOrd="0" destOrd="0" presId="urn:diagrams.loki3.com/BracketList"/>
    <dgm:cxn modelId="{EB15C719-F2EA-4308-A1FC-37AA0A761461}" type="presOf" srcId="{20E9D2C8-20FD-461A-90D6-ACC6F36DC515}" destId="{673CA734-0803-4004-9ABF-080DA80016F5}" srcOrd="0" destOrd="2" presId="urn:diagrams.loki3.com/BracketList"/>
    <dgm:cxn modelId="{4256CB26-8AA4-4092-909E-E9F72E28930E}" type="presOf" srcId="{7079170E-511A-46F4-97D5-627B45C1670D}" destId="{673CA734-0803-4004-9ABF-080DA80016F5}" srcOrd="0" destOrd="5" presId="urn:diagrams.loki3.com/BracketList"/>
    <dgm:cxn modelId="{DD12602A-98D8-468C-88F6-708EC3D6A55E}" srcId="{28E6E368-493C-4810-9045-81E7B97A6F92}" destId="{B1CD82EB-9D71-4565-B3B6-D6E84DB0746E}" srcOrd="1" destOrd="0" parTransId="{FA2647D2-40F4-4772-826E-29971E17C337}" sibTransId="{5FE904D9-11F1-4E96-AEB4-38C7CD064179}"/>
    <dgm:cxn modelId="{50FAE52E-A6E9-4756-BC14-90BA19FEDE28}" srcId="{28E6E368-493C-4810-9045-81E7B97A6F92}" destId="{7079170E-511A-46F4-97D5-627B45C1670D}" srcOrd="5" destOrd="0" parTransId="{E6854D05-3DB6-4338-9607-05D58450B684}" sibTransId="{29E6B55C-D455-4C18-8B97-5FA18CE78EE4}"/>
    <dgm:cxn modelId="{873FBD5D-955F-464D-9106-78D71CBD704A}" type="presOf" srcId="{BF50AAFE-FAB0-4047-88BB-8F9146A01548}" destId="{CD561F1B-C59E-4EEF-AD7E-D7EF4B162CC2}" srcOrd="0" destOrd="0" presId="urn:diagrams.loki3.com/BracketList"/>
    <dgm:cxn modelId="{386AD645-4CD6-4F5D-916F-73317C859DF9}" srcId="{1189038D-599C-41BE-9250-15A29434BB64}" destId="{A658B78B-6CAA-4496-A1F2-7561F8A61BBF}" srcOrd="1" destOrd="0" parTransId="{79606480-DAE0-4064-A989-B2A3898B70F5}" sibTransId="{DBE8F8F7-55D5-4A40-BBAB-A98215228803}"/>
    <dgm:cxn modelId="{7349E96A-B425-4C08-986B-380CB505DFDB}" type="presOf" srcId="{D5BAAF5B-E913-4A1E-AC92-8C25D56B6A06}" destId="{673CA734-0803-4004-9ABF-080DA80016F5}" srcOrd="0" destOrd="3" presId="urn:diagrams.loki3.com/BracketList"/>
    <dgm:cxn modelId="{3AB3966D-96BC-466E-96B8-0D0D3762049E}" srcId="{28E6E368-493C-4810-9045-81E7B97A6F92}" destId="{D5BAAF5B-E913-4A1E-AC92-8C25D56B6A06}" srcOrd="3" destOrd="0" parTransId="{923B0FBB-1DBC-4954-8215-3A27DE91824D}" sibTransId="{FAFEF4FA-017E-4D16-96DD-CBE82C06C973}"/>
    <dgm:cxn modelId="{C6E0287C-E2D7-4CC5-8A25-2CEC7CADBA42}" srcId="{A658B78B-6CAA-4496-A1F2-7561F8A61BBF}" destId="{BF50AAFE-FAB0-4047-88BB-8F9146A01548}" srcOrd="0" destOrd="0" parTransId="{BDE58924-4532-4E5D-9F16-C2E821E66460}" sibTransId="{9A886362-B284-459E-A3D6-60B2C0476D06}"/>
    <dgm:cxn modelId="{0B0AAB83-C86B-4BB2-94B2-CF08AC51E6DD}" type="presOf" srcId="{A658B78B-6CAA-4496-A1F2-7561F8A61BBF}" destId="{E9DDDA81-FF4B-427F-AF8D-B732503514F3}" srcOrd="0" destOrd="0" presId="urn:diagrams.loki3.com/BracketList"/>
    <dgm:cxn modelId="{F3324894-1FB8-4BCF-991A-9C434384613F}" type="presOf" srcId="{B6AC52FC-4B66-46E1-AA20-3A20AFA887BE}" destId="{673CA734-0803-4004-9ABF-080DA80016F5}" srcOrd="0" destOrd="4" presId="urn:diagrams.loki3.com/BracketList"/>
    <dgm:cxn modelId="{9979449C-0A88-4761-A14C-247FDB08EBAA}" type="presOf" srcId="{28E6E368-493C-4810-9045-81E7B97A6F92}" destId="{CAFF4DF6-284A-47D6-8BE4-CFC33775EE39}" srcOrd="0" destOrd="0" presId="urn:diagrams.loki3.com/BracketList"/>
    <dgm:cxn modelId="{07F5FEA7-28CA-4BCC-8A03-CED844B64CED}" type="presOf" srcId="{1189038D-599C-41BE-9250-15A29434BB64}" destId="{D3163194-F52A-4A47-8923-F63D01514752}" srcOrd="0" destOrd="0" presId="urn:diagrams.loki3.com/BracketList"/>
    <dgm:cxn modelId="{0AEB10C7-62D6-4391-8747-F1A05976377C}" srcId="{1189038D-599C-41BE-9250-15A29434BB64}" destId="{28E6E368-493C-4810-9045-81E7B97A6F92}" srcOrd="0" destOrd="0" parTransId="{7A37308B-76DD-4962-A82F-2290280A656E}" sibTransId="{21E9AD5D-E6D3-4F96-BF4A-EA8D996E8B83}"/>
    <dgm:cxn modelId="{8E6320D1-3496-4567-8D94-A8F7DE0BAA70}" srcId="{28E6E368-493C-4810-9045-81E7B97A6F92}" destId="{B6AC52FC-4B66-46E1-AA20-3A20AFA887BE}" srcOrd="4" destOrd="0" parTransId="{0D79838B-6BFF-4C2F-9924-D07DD660B8FC}" sibTransId="{903DAFFD-F7A7-4593-B385-E1A7D892DA7A}"/>
    <dgm:cxn modelId="{F03119D8-9E27-43ED-B2E2-3E2819FCDD1B}" type="presOf" srcId="{9F8FB561-123C-4350-8260-5D5B6F50DFDC}" destId="{673CA734-0803-4004-9ABF-080DA80016F5}" srcOrd="0" destOrd="0" presId="urn:diagrams.loki3.com/BracketList"/>
    <dgm:cxn modelId="{8DFE77DD-2D76-4A24-8369-57C58273D0B8}" srcId="{1189038D-599C-41BE-9250-15A29434BB64}" destId="{191635C7-BD5B-4559-8CAD-78FE662EFD18}" srcOrd="2" destOrd="0" parTransId="{47156D08-E90F-4C6C-B618-AC8231A15625}" sibTransId="{E79E20B3-231F-4399-884D-92EF0E75F083}"/>
    <dgm:cxn modelId="{725010EC-58F5-4D8B-93B2-29C4E909BF17}" type="presOf" srcId="{191635C7-BD5B-4559-8CAD-78FE662EFD18}" destId="{B2B79392-21E0-460B-89E9-048A16A642C4}" srcOrd="0" destOrd="0" presId="urn:diagrams.loki3.com/BracketList"/>
    <dgm:cxn modelId="{05D7D323-FE2E-4245-B6DA-6CFE7940B05E}" type="presParOf" srcId="{D3163194-F52A-4A47-8923-F63D01514752}" destId="{86CDAEB2-A02F-4D73-820A-18FC6D2C8B4A}" srcOrd="0" destOrd="0" presId="urn:diagrams.loki3.com/BracketList"/>
    <dgm:cxn modelId="{0F06ABE7-7458-4334-B196-C48C73B7E50D}" type="presParOf" srcId="{86CDAEB2-A02F-4D73-820A-18FC6D2C8B4A}" destId="{CAFF4DF6-284A-47D6-8BE4-CFC33775EE39}" srcOrd="0" destOrd="0" presId="urn:diagrams.loki3.com/BracketList"/>
    <dgm:cxn modelId="{9BCC4564-CB18-48F3-A210-6FCACA80F57D}" type="presParOf" srcId="{86CDAEB2-A02F-4D73-820A-18FC6D2C8B4A}" destId="{065F011F-8EA1-4A17-AE30-CA9C1C866407}" srcOrd="1" destOrd="0" presId="urn:diagrams.loki3.com/BracketList"/>
    <dgm:cxn modelId="{B6D29B2B-B113-4256-8B8A-902A46108D68}" type="presParOf" srcId="{86CDAEB2-A02F-4D73-820A-18FC6D2C8B4A}" destId="{25EC3D22-DB84-4128-9976-98CB71F1C2E0}" srcOrd="2" destOrd="0" presId="urn:diagrams.loki3.com/BracketList"/>
    <dgm:cxn modelId="{4DC9165D-9D6D-4E2F-8961-C872BFAB5FAA}" type="presParOf" srcId="{86CDAEB2-A02F-4D73-820A-18FC6D2C8B4A}" destId="{673CA734-0803-4004-9ABF-080DA80016F5}" srcOrd="3" destOrd="0" presId="urn:diagrams.loki3.com/BracketList"/>
    <dgm:cxn modelId="{6307EBD3-B1AC-4410-9627-5B57A76B537A}" type="presParOf" srcId="{D3163194-F52A-4A47-8923-F63D01514752}" destId="{1BD8A097-63C0-4E46-97E1-757D3A4778AA}" srcOrd="1" destOrd="0" presId="urn:diagrams.loki3.com/BracketList"/>
    <dgm:cxn modelId="{ECD4115E-F9B4-4985-9D2A-EF983A808348}" type="presParOf" srcId="{D3163194-F52A-4A47-8923-F63D01514752}" destId="{B717ED72-CAE8-4A8F-8E60-58C2D27AFA38}" srcOrd="2" destOrd="0" presId="urn:diagrams.loki3.com/BracketList"/>
    <dgm:cxn modelId="{86A660B1-1C05-4ADE-8D94-B3BC24AC3364}" type="presParOf" srcId="{B717ED72-CAE8-4A8F-8E60-58C2D27AFA38}" destId="{E9DDDA81-FF4B-427F-AF8D-B732503514F3}" srcOrd="0" destOrd="0" presId="urn:diagrams.loki3.com/BracketList"/>
    <dgm:cxn modelId="{C3BC8248-D7E6-4B65-BB02-5501B3FEF731}" type="presParOf" srcId="{B717ED72-CAE8-4A8F-8E60-58C2D27AFA38}" destId="{1BDFE663-485F-41D6-AAD3-AB339DAEF937}" srcOrd="1" destOrd="0" presId="urn:diagrams.loki3.com/BracketList"/>
    <dgm:cxn modelId="{4BC1CE71-3DE3-4CE0-8C68-1B06516B4251}" type="presParOf" srcId="{B717ED72-CAE8-4A8F-8E60-58C2D27AFA38}" destId="{1191327C-BA12-4D76-B777-912726851C92}" srcOrd="2" destOrd="0" presId="urn:diagrams.loki3.com/BracketList"/>
    <dgm:cxn modelId="{8D539B0A-A553-4E28-822D-030B5E144ECE}" type="presParOf" srcId="{B717ED72-CAE8-4A8F-8E60-58C2D27AFA38}" destId="{CD561F1B-C59E-4EEF-AD7E-D7EF4B162CC2}" srcOrd="3" destOrd="0" presId="urn:diagrams.loki3.com/BracketList"/>
    <dgm:cxn modelId="{72A72CA3-2024-4758-A663-B5F3E089186C}" type="presParOf" srcId="{D3163194-F52A-4A47-8923-F63D01514752}" destId="{2F9C72E5-C028-45EA-B058-F473451F5D30}" srcOrd="3" destOrd="0" presId="urn:diagrams.loki3.com/BracketList"/>
    <dgm:cxn modelId="{5282C576-19B9-4A28-BD12-5EA8C2A73A9D}" type="presParOf" srcId="{D3163194-F52A-4A47-8923-F63D01514752}" destId="{D28BD4DB-D9B4-44A1-B524-99C525526F92}" srcOrd="4" destOrd="0" presId="urn:diagrams.loki3.com/BracketList"/>
    <dgm:cxn modelId="{AD8108F2-820C-4500-BC42-E843A72B0506}" type="presParOf" srcId="{D28BD4DB-D9B4-44A1-B524-99C525526F92}" destId="{B2B79392-21E0-460B-89E9-048A16A642C4}" srcOrd="0" destOrd="0" presId="urn:diagrams.loki3.com/BracketList"/>
    <dgm:cxn modelId="{5040B0EA-16D5-4045-AF93-1054ABF8EB34}" type="presParOf" srcId="{D28BD4DB-D9B4-44A1-B524-99C525526F92}" destId="{88A632E4-F920-4ED9-9497-C28CF98566C2}" srcOrd="1" destOrd="0" presId="urn:diagrams.loki3.com/BracketList"/>
    <dgm:cxn modelId="{64F45800-F112-4416-881C-A443F9036D3A}" type="presParOf" srcId="{D28BD4DB-D9B4-44A1-B524-99C525526F92}" destId="{C3A1A527-DE4A-4129-BE21-D0DF42F11052}" srcOrd="2" destOrd="0" presId="urn:diagrams.loki3.com/BracketList"/>
    <dgm:cxn modelId="{BDC7C693-12A1-4B77-A68D-0B0211B55ADD}" type="presParOf" srcId="{D28BD4DB-D9B4-44A1-B524-99C525526F92}" destId="{AB93AA62-3F78-4144-BC0A-CF3265E186AE}" srcOrd="3" destOrd="0" presId="urn:diagrams.loki3.com/Bracke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89038D-599C-41BE-9250-15A29434BB64}"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28E6E368-493C-4810-9045-81E7B97A6F92}">
      <dgm:prSet phldrT="[Text]"/>
      <dgm:spPr/>
      <dgm:t>
        <a:bodyPr/>
        <a:lstStyle/>
        <a:p>
          <a:r>
            <a:rPr lang="en-US" dirty="0">
              <a:latin typeface="Century Gothic" panose="020B0502020202020204" pitchFamily="34" charset="0"/>
            </a:rPr>
            <a:t>1 Higher priority </a:t>
          </a:r>
        </a:p>
      </dgm:t>
    </dgm:pt>
    <dgm:pt modelId="{7A37308B-76DD-4962-A82F-2290280A656E}" type="parTrans" cxnId="{0AEB10C7-62D6-4391-8747-F1A05976377C}">
      <dgm:prSet/>
      <dgm:spPr/>
      <dgm:t>
        <a:bodyPr/>
        <a:lstStyle/>
        <a:p>
          <a:endParaRPr lang="en-US">
            <a:latin typeface="Century Gothic" panose="020B0502020202020204" pitchFamily="34" charset="0"/>
          </a:endParaRPr>
        </a:p>
      </dgm:t>
    </dgm:pt>
    <dgm:pt modelId="{21E9AD5D-E6D3-4F96-BF4A-EA8D996E8B83}" type="sibTrans" cxnId="{0AEB10C7-62D6-4391-8747-F1A05976377C}">
      <dgm:prSet/>
      <dgm:spPr/>
      <dgm:t>
        <a:bodyPr/>
        <a:lstStyle/>
        <a:p>
          <a:endParaRPr lang="en-US">
            <a:latin typeface="Century Gothic" panose="020B0502020202020204" pitchFamily="34" charset="0"/>
          </a:endParaRPr>
        </a:p>
      </dgm:t>
    </dgm:pt>
    <dgm:pt modelId="{9F8FB561-123C-4350-8260-5D5B6F50DFDC}">
      <dgm:prSet phldrT="[Text]"/>
      <dgm:spPr/>
      <dgm:t>
        <a:bodyPr/>
        <a:lstStyle/>
        <a:p>
          <a:r>
            <a:rPr lang="en-US" dirty="0">
              <a:latin typeface="Century Gothic" panose="020B0502020202020204" pitchFamily="34" charset="0"/>
            </a:rPr>
            <a:t>Sex occurs onsite</a:t>
          </a:r>
        </a:p>
      </dgm:t>
    </dgm:pt>
    <dgm:pt modelId="{10C010FA-35D3-429E-B03C-09CC8415DB2D}" type="parTrans" cxnId="{91B7A90B-E327-4EF8-AB68-DC0E03A3AA23}">
      <dgm:prSet/>
      <dgm:spPr/>
      <dgm:t>
        <a:bodyPr/>
        <a:lstStyle/>
        <a:p>
          <a:endParaRPr lang="en-US">
            <a:latin typeface="Century Gothic" panose="020B0502020202020204" pitchFamily="34" charset="0"/>
          </a:endParaRPr>
        </a:p>
      </dgm:t>
    </dgm:pt>
    <dgm:pt modelId="{D0F084F0-BADE-484C-B625-545DE01ED92D}" type="sibTrans" cxnId="{91B7A90B-E327-4EF8-AB68-DC0E03A3AA23}">
      <dgm:prSet/>
      <dgm:spPr/>
      <dgm:t>
        <a:bodyPr/>
        <a:lstStyle/>
        <a:p>
          <a:endParaRPr lang="en-US">
            <a:latin typeface="Century Gothic" panose="020B0502020202020204" pitchFamily="34" charset="0"/>
          </a:endParaRPr>
        </a:p>
      </dgm:t>
    </dgm:pt>
    <dgm:pt modelId="{A658B78B-6CAA-4496-A1F2-7561F8A61BBF}">
      <dgm:prSet phldrT="[Text]"/>
      <dgm:spPr/>
      <dgm:t>
        <a:bodyPr/>
        <a:lstStyle/>
        <a:p>
          <a:r>
            <a:rPr lang="en-US" dirty="0">
              <a:latin typeface="Century Gothic" panose="020B0502020202020204" pitchFamily="34" charset="0"/>
            </a:rPr>
            <a:t>2 Lower priority  </a:t>
          </a:r>
        </a:p>
      </dgm:t>
    </dgm:pt>
    <dgm:pt modelId="{79606480-DAE0-4064-A989-B2A3898B70F5}" type="parTrans" cxnId="{386AD645-4CD6-4F5D-916F-73317C859DF9}">
      <dgm:prSet/>
      <dgm:spPr/>
      <dgm:t>
        <a:bodyPr/>
        <a:lstStyle/>
        <a:p>
          <a:endParaRPr lang="en-US">
            <a:latin typeface="Century Gothic" panose="020B0502020202020204" pitchFamily="34" charset="0"/>
          </a:endParaRPr>
        </a:p>
      </dgm:t>
    </dgm:pt>
    <dgm:pt modelId="{DBE8F8F7-55D5-4A40-BBAB-A98215228803}" type="sibTrans" cxnId="{386AD645-4CD6-4F5D-916F-73317C859DF9}">
      <dgm:prSet/>
      <dgm:spPr/>
      <dgm:t>
        <a:bodyPr/>
        <a:lstStyle/>
        <a:p>
          <a:endParaRPr lang="en-US">
            <a:latin typeface="Century Gothic" panose="020B0502020202020204" pitchFamily="34" charset="0"/>
          </a:endParaRPr>
        </a:p>
      </dgm:t>
    </dgm:pt>
    <dgm:pt modelId="{BF50AAFE-FAB0-4047-88BB-8F9146A01548}">
      <dgm:prSet phldrT="[Text]"/>
      <dgm:spPr/>
      <dgm:t>
        <a:bodyPr/>
        <a:lstStyle/>
        <a:p>
          <a:r>
            <a:rPr lang="en-US" dirty="0">
              <a:latin typeface="Century Gothic" panose="020B0502020202020204" pitchFamily="34" charset="0"/>
            </a:rPr>
            <a:t> All remaining feasible venues</a:t>
          </a:r>
        </a:p>
      </dgm:t>
    </dgm:pt>
    <dgm:pt modelId="{BDE58924-4532-4E5D-9F16-C2E821E66460}" type="parTrans" cxnId="{C6E0287C-E2D7-4CC5-8A25-2CEC7CADBA42}">
      <dgm:prSet/>
      <dgm:spPr/>
      <dgm:t>
        <a:bodyPr/>
        <a:lstStyle/>
        <a:p>
          <a:endParaRPr lang="en-US">
            <a:latin typeface="Century Gothic" panose="020B0502020202020204" pitchFamily="34" charset="0"/>
          </a:endParaRPr>
        </a:p>
      </dgm:t>
    </dgm:pt>
    <dgm:pt modelId="{9A886362-B284-459E-A3D6-60B2C0476D06}" type="sibTrans" cxnId="{C6E0287C-E2D7-4CC5-8A25-2CEC7CADBA42}">
      <dgm:prSet/>
      <dgm:spPr/>
      <dgm:t>
        <a:bodyPr/>
        <a:lstStyle/>
        <a:p>
          <a:endParaRPr lang="en-US">
            <a:latin typeface="Century Gothic" panose="020B0502020202020204" pitchFamily="34" charset="0"/>
          </a:endParaRPr>
        </a:p>
      </dgm:t>
    </dgm:pt>
    <dgm:pt modelId="{DA61CDD1-072F-4BF9-8839-BA7318EEF502}">
      <dgm:prSet phldrT="[Text]"/>
      <dgm:spPr/>
      <dgm:t>
        <a:bodyPr/>
        <a:lstStyle/>
        <a:p>
          <a:r>
            <a:rPr lang="en-US" dirty="0">
              <a:latin typeface="Century Gothic" panose="020B0502020202020204" pitchFamily="34" charset="0"/>
            </a:rPr>
            <a:t>3 Events</a:t>
          </a:r>
        </a:p>
      </dgm:t>
    </dgm:pt>
    <dgm:pt modelId="{1F5580E1-16D7-42B8-BB85-C6D69A520101}" type="parTrans" cxnId="{364BCEEB-E278-4535-A016-62DB45618653}">
      <dgm:prSet/>
      <dgm:spPr/>
      <dgm:t>
        <a:bodyPr/>
        <a:lstStyle/>
        <a:p>
          <a:endParaRPr lang="en-US">
            <a:latin typeface="Century Gothic" panose="020B0502020202020204" pitchFamily="34" charset="0"/>
          </a:endParaRPr>
        </a:p>
      </dgm:t>
    </dgm:pt>
    <dgm:pt modelId="{FD40D5DF-C855-410F-8169-6DA80AF90EA0}" type="sibTrans" cxnId="{364BCEEB-E278-4535-A016-62DB45618653}">
      <dgm:prSet/>
      <dgm:spPr/>
      <dgm:t>
        <a:bodyPr/>
        <a:lstStyle/>
        <a:p>
          <a:endParaRPr lang="en-US">
            <a:latin typeface="Century Gothic" panose="020B0502020202020204" pitchFamily="34" charset="0"/>
          </a:endParaRPr>
        </a:p>
      </dgm:t>
    </dgm:pt>
    <dgm:pt modelId="{191635C7-BD5B-4559-8CAD-78FE662EFD18}">
      <dgm:prSet phldrT="[Text]"/>
      <dgm:spPr/>
      <dgm:t>
        <a:bodyPr/>
        <a:lstStyle/>
        <a:p>
          <a:r>
            <a:rPr lang="en-US" dirty="0">
              <a:latin typeface="Century Gothic" panose="020B0502020202020204" pitchFamily="34" charset="0"/>
            </a:rPr>
            <a:t>4 Social media sites</a:t>
          </a:r>
        </a:p>
      </dgm:t>
    </dgm:pt>
    <dgm:pt modelId="{47156D08-E90F-4C6C-B618-AC8231A15625}" type="parTrans" cxnId="{8DFE77DD-2D76-4A24-8369-57C58273D0B8}">
      <dgm:prSet/>
      <dgm:spPr/>
      <dgm:t>
        <a:bodyPr/>
        <a:lstStyle/>
        <a:p>
          <a:endParaRPr lang="en-US">
            <a:latin typeface="Century Gothic" panose="020B0502020202020204" pitchFamily="34" charset="0"/>
          </a:endParaRPr>
        </a:p>
      </dgm:t>
    </dgm:pt>
    <dgm:pt modelId="{E79E20B3-231F-4399-884D-92EF0E75F083}" type="sibTrans" cxnId="{8DFE77DD-2D76-4A24-8369-57C58273D0B8}">
      <dgm:prSet/>
      <dgm:spPr/>
      <dgm:t>
        <a:bodyPr/>
        <a:lstStyle/>
        <a:p>
          <a:endParaRPr lang="en-US">
            <a:latin typeface="Century Gothic" panose="020B0502020202020204" pitchFamily="34" charset="0"/>
          </a:endParaRPr>
        </a:p>
      </dgm:t>
    </dgm:pt>
    <dgm:pt modelId="{BB25B2E9-E147-4163-B8B5-EA5EAFE94B43}">
      <dgm:prSet phldrT="[Text]"/>
      <dgm:spPr/>
      <dgm:t>
        <a:bodyPr/>
        <a:lstStyle/>
        <a:p>
          <a:r>
            <a:rPr lang="en-US" dirty="0">
              <a:latin typeface="Century Gothic" panose="020B0502020202020204" pitchFamily="34" charset="0"/>
            </a:rPr>
            <a:t>Social media venues include websites and telephone applications </a:t>
          </a:r>
        </a:p>
      </dgm:t>
    </dgm:pt>
    <dgm:pt modelId="{261DB1D1-545A-462B-B026-7A094751090B}" type="parTrans" cxnId="{3B853607-47F6-4061-81D9-5527B5F751F7}">
      <dgm:prSet/>
      <dgm:spPr/>
      <dgm:t>
        <a:bodyPr/>
        <a:lstStyle/>
        <a:p>
          <a:endParaRPr lang="en-US">
            <a:latin typeface="Century Gothic" panose="020B0502020202020204" pitchFamily="34" charset="0"/>
          </a:endParaRPr>
        </a:p>
      </dgm:t>
    </dgm:pt>
    <dgm:pt modelId="{8C346289-9ADF-4250-96EA-F258F1A8E115}" type="sibTrans" cxnId="{3B853607-47F6-4061-81D9-5527B5F751F7}">
      <dgm:prSet/>
      <dgm:spPr/>
      <dgm:t>
        <a:bodyPr/>
        <a:lstStyle/>
        <a:p>
          <a:endParaRPr lang="en-US">
            <a:latin typeface="Century Gothic" panose="020B0502020202020204" pitchFamily="34" charset="0"/>
          </a:endParaRPr>
        </a:p>
      </dgm:t>
    </dgm:pt>
    <dgm:pt modelId="{20E9D2C8-20FD-461A-90D6-ACC6F36DC515}">
      <dgm:prSet phldrT="[Text]"/>
      <dgm:spPr/>
      <dgm:t>
        <a:bodyPr/>
        <a:lstStyle/>
        <a:p>
          <a:r>
            <a:rPr lang="en-US" dirty="0">
              <a:latin typeface="Century Gothic" panose="020B0502020202020204" pitchFamily="34" charset="0"/>
            </a:rPr>
            <a:t>MSM visit venue</a:t>
          </a:r>
        </a:p>
      </dgm:t>
    </dgm:pt>
    <dgm:pt modelId="{260E7CDC-EF49-46E2-B3FE-77061DF1301C}" type="parTrans" cxnId="{E4C4C808-6DC7-43A3-98A1-12454AA2552E}">
      <dgm:prSet/>
      <dgm:spPr/>
      <dgm:t>
        <a:bodyPr/>
        <a:lstStyle/>
        <a:p>
          <a:endParaRPr lang="en-US">
            <a:latin typeface="Century Gothic" panose="020B0502020202020204" pitchFamily="34" charset="0"/>
          </a:endParaRPr>
        </a:p>
      </dgm:t>
    </dgm:pt>
    <dgm:pt modelId="{3FE8CAC3-208A-41E9-AD52-6FC9741E1352}" type="sibTrans" cxnId="{E4C4C808-6DC7-43A3-98A1-12454AA2552E}">
      <dgm:prSet/>
      <dgm:spPr/>
      <dgm:t>
        <a:bodyPr/>
        <a:lstStyle/>
        <a:p>
          <a:endParaRPr lang="en-US">
            <a:latin typeface="Century Gothic" panose="020B0502020202020204" pitchFamily="34" charset="0"/>
          </a:endParaRPr>
        </a:p>
      </dgm:t>
    </dgm:pt>
    <dgm:pt modelId="{D5BAAF5B-E913-4A1E-AC92-8C25D56B6A06}">
      <dgm:prSet phldrT="[Text]"/>
      <dgm:spPr/>
      <dgm:t>
        <a:bodyPr/>
        <a:lstStyle/>
        <a:p>
          <a:r>
            <a:rPr lang="en-US" dirty="0">
              <a:latin typeface="Century Gothic" panose="020B0502020202020204" pitchFamily="34" charset="0"/>
            </a:rPr>
            <a:t>People who inject drugs visit venue</a:t>
          </a:r>
        </a:p>
      </dgm:t>
    </dgm:pt>
    <dgm:pt modelId="{923B0FBB-1DBC-4954-8215-3A27DE91824D}" type="parTrans" cxnId="{3AB3966D-96BC-466E-96B8-0D0D3762049E}">
      <dgm:prSet/>
      <dgm:spPr/>
      <dgm:t>
        <a:bodyPr/>
        <a:lstStyle/>
        <a:p>
          <a:endParaRPr lang="en-US">
            <a:latin typeface="Century Gothic" panose="020B0502020202020204" pitchFamily="34" charset="0"/>
          </a:endParaRPr>
        </a:p>
      </dgm:t>
    </dgm:pt>
    <dgm:pt modelId="{FAFEF4FA-017E-4D16-96DD-CBE82C06C973}" type="sibTrans" cxnId="{3AB3966D-96BC-466E-96B8-0D0D3762049E}">
      <dgm:prSet/>
      <dgm:spPr/>
      <dgm:t>
        <a:bodyPr/>
        <a:lstStyle/>
        <a:p>
          <a:endParaRPr lang="en-US">
            <a:latin typeface="Century Gothic" panose="020B0502020202020204" pitchFamily="34" charset="0"/>
          </a:endParaRPr>
        </a:p>
      </dgm:t>
    </dgm:pt>
    <dgm:pt modelId="{B6AC52FC-4B66-46E1-AA20-3A20AFA887BE}">
      <dgm:prSet phldrT="[Text]"/>
      <dgm:spPr/>
      <dgm:t>
        <a:bodyPr/>
        <a:lstStyle/>
        <a:p>
          <a:r>
            <a:rPr lang="en-US" dirty="0">
              <a:latin typeface="Century Gothic" panose="020B0502020202020204" pitchFamily="34" charset="0"/>
            </a:rPr>
            <a:t>More than 10 community informants reported that sex workers visit the venue</a:t>
          </a:r>
        </a:p>
      </dgm:t>
    </dgm:pt>
    <dgm:pt modelId="{0D79838B-6BFF-4C2F-9924-D07DD660B8FC}" type="parTrans" cxnId="{8E6320D1-3496-4567-8D94-A8F7DE0BAA70}">
      <dgm:prSet/>
      <dgm:spPr/>
      <dgm:t>
        <a:bodyPr/>
        <a:lstStyle/>
        <a:p>
          <a:endParaRPr lang="en-US">
            <a:latin typeface="Century Gothic" panose="020B0502020202020204" pitchFamily="34" charset="0"/>
          </a:endParaRPr>
        </a:p>
      </dgm:t>
    </dgm:pt>
    <dgm:pt modelId="{903DAFFD-F7A7-4593-B385-E1A7D892DA7A}" type="sibTrans" cxnId="{8E6320D1-3496-4567-8D94-A8F7DE0BAA70}">
      <dgm:prSet/>
      <dgm:spPr/>
      <dgm:t>
        <a:bodyPr/>
        <a:lstStyle/>
        <a:p>
          <a:endParaRPr lang="en-US">
            <a:latin typeface="Century Gothic" panose="020B0502020202020204" pitchFamily="34" charset="0"/>
          </a:endParaRPr>
        </a:p>
      </dgm:t>
    </dgm:pt>
    <dgm:pt modelId="{B0F524B2-90B3-4411-B547-45613751F03D}">
      <dgm:prSet phldrT="[Text]"/>
      <dgm:spPr/>
      <dgm:t>
        <a:bodyPr/>
        <a:lstStyle/>
        <a:p>
          <a:r>
            <a:rPr lang="en-US" dirty="0">
              <a:latin typeface="Century Gothic" panose="020B0502020202020204" pitchFamily="34" charset="0"/>
            </a:rPr>
            <a:t>More than 20 community informants reported the venue </a:t>
          </a:r>
        </a:p>
      </dgm:t>
    </dgm:pt>
    <dgm:pt modelId="{2D5DDC92-3B30-42F7-B865-8C66C4127A01}" type="parTrans" cxnId="{BFAC971F-9F9D-4EFF-A617-C85CBEF81373}">
      <dgm:prSet/>
      <dgm:spPr/>
      <dgm:t>
        <a:bodyPr/>
        <a:lstStyle/>
        <a:p>
          <a:endParaRPr lang="en-US">
            <a:latin typeface="Century Gothic" panose="020B0502020202020204" pitchFamily="34" charset="0"/>
          </a:endParaRPr>
        </a:p>
      </dgm:t>
    </dgm:pt>
    <dgm:pt modelId="{115D03FE-BBE7-40E0-BC86-56721ABBF35E}" type="sibTrans" cxnId="{BFAC971F-9F9D-4EFF-A617-C85CBEF81373}">
      <dgm:prSet/>
      <dgm:spPr/>
      <dgm:t>
        <a:bodyPr/>
        <a:lstStyle/>
        <a:p>
          <a:endParaRPr lang="en-US">
            <a:latin typeface="Century Gothic" panose="020B0502020202020204" pitchFamily="34" charset="0"/>
          </a:endParaRPr>
        </a:p>
      </dgm:t>
    </dgm:pt>
    <dgm:pt modelId="{F78522A0-8884-433F-9604-A62C8B37F2A3}">
      <dgm:prSet phldrT="[Text]"/>
      <dgm:spPr/>
      <dgm:t>
        <a:bodyPr/>
        <a:lstStyle/>
        <a:p>
          <a:r>
            <a:rPr lang="en-US" dirty="0">
              <a:latin typeface="Century Gothic" panose="020B0502020202020204" pitchFamily="34" charset="0"/>
            </a:rPr>
            <a:t>Events with sex work or MSM or sex on site or people who inject drugs</a:t>
          </a:r>
        </a:p>
      </dgm:t>
    </dgm:pt>
    <dgm:pt modelId="{BFEA3F31-C9AB-4EB1-AB8F-0E0AFCEAF293}" type="parTrans" cxnId="{1C1127DE-1F25-40C4-B471-E0ABC22FC410}">
      <dgm:prSet/>
      <dgm:spPr/>
      <dgm:t>
        <a:bodyPr/>
        <a:lstStyle/>
        <a:p>
          <a:endParaRPr lang="en-US">
            <a:latin typeface="Century Gothic" panose="020B0502020202020204" pitchFamily="34" charset="0"/>
          </a:endParaRPr>
        </a:p>
      </dgm:t>
    </dgm:pt>
    <dgm:pt modelId="{2B45623F-313A-497B-886A-865E1DF80103}" type="sibTrans" cxnId="{1C1127DE-1F25-40C4-B471-E0ABC22FC410}">
      <dgm:prSet/>
      <dgm:spPr/>
      <dgm:t>
        <a:bodyPr/>
        <a:lstStyle/>
        <a:p>
          <a:endParaRPr lang="en-US">
            <a:latin typeface="Century Gothic" panose="020B0502020202020204" pitchFamily="34" charset="0"/>
          </a:endParaRPr>
        </a:p>
      </dgm:t>
    </dgm:pt>
    <dgm:pt modelId="{6B4F539F-5610-4A7C-BC71-4D3B1DB4EADF}">
      <dgm:prSet phldrT="[Text]"/>
      <dgm:spPr/>
      <dgm:t>
        <a:bodyPr/>
        <a:lstStyle/>
        <a:p>
          <a:r>
            <a:rPr lang="en-US" dirty="0">
              <a:latin typeface="Century Gothic" panose="020B0502020202020204" pitchFamily="34" charset="0"/>
            </a:rPr>
            <a:t> All remaining feasible events  </a:t>
          </a:r>
        </a:p>
      </dgm:t>
    </dgm:pt>
    <dgm:pt modelId="{6F11B541-F9C1-4F38-B1F7-F4426F179F4E}" type="parTrans" cxnId="{08A68115-948A-4CFA-9AE3-B118E8970AF8}">
      <dgm:prSet/>
      <dgm:spPr/>
      <dgm:t>
        <a:bodyPr/>
        <a:lstStyle/>
        <a:p>
          <a:endParaRPr lang="en-US">
            <a:latin typeface="Century Gothic" panose="020B0502020202020204" pitchFamily="34" charset="0"/>
          </a:endParaRPr>
        </a:p>
      </dgm:t>
    </dgm:pt>
    <dgm:pt modelId="{27C93942-9197-4F3D-AD61-775FD9DEB3A1}" type="sibTrans" cxnId="{08A68115-948A-4CFA-9AE3-B118E8970AF8}">
      <dgm:prSet/>
      <dgm:spPr/>
      <dgm:t>
        <a:bodyPr/>
        <a:lstStyle/>
        <a:p>
          <a:endParaRPr lang="en-US">
            <a:latin typeface="Century Gothic" panose="020B0502020202020204" pitchFamily="34" charset="0"/>
          </a:endParaRPr>
        </a:p>
      </dgm:t>
    </dgm:pt>
    <dgm:pt modelId="{AD918C5C-45D5-440D-8D41-484D627A943D}">
      <dgm:prSet phldrT="[Text]"/>
      <dgm:spPr/>
      <dgm:t>
        <a:bodyPr/>
        <a:lstStyle/>
        <a:p>
          <a:r>
            <a:rPr lang="en-US" dirty="0">
              <a:latin typeface="Century Gothic" panose="020B0502020202020204" pitchFamily="34" charset="0"/>
            </a:rPr>
            <a:t>Assign feasible events to higher or lower priority stratum </a:t>
          </a:r>
        </a:p>
      </dgm:t>
    </dgm:pt>
    <dgm:pt modelId="{7A5D65A7-4E07-4F19-9CDA-CAEACF7FD009}" type="sibTrans" cxnId="{9A21DC5D-1D42-4FF9-A2E8-1466CEB78397}">
      <dgm:prSet/>
      <dgm:spPr/>
      <dgm:t>
        <a:bodyPr/>
        <a:lstStyle/>
        <a:p>
          <a:endParaRPr lang="en-US">
            <a:latin typeface="Century Gothic" panose="020B0502020202020204" pitchFamily="34" charset="0"/>
          </a:endParaRPr>
        </a:p>
      </dgm:t>
    </dgm:pt>
    <dgm:pt modelId="{08ADFBF9-5B4B-43C1-9A77-4EAFAF457386}" type="parTrans" cxnId="{9A21DC5D-1D42-4FF9-A2E8-1466CEB78397}">
      <dgm:prSet/>
      <dgm:spPr/>
      <dgm:t>
        <a:bodyPr/>
        <a:lstStyle/>
        <a:p>
          <a:endParaRPr lang="en-US">
            <a:latin typeface="Century Gothic" panose="020B0502020202020204" pitchFamily="34" charset="0"/>
          </a:endParaRPr>
        </a:p>
      </dgm:t>
    </dgm:pt>
    <dgm:pt modelId="{D3163194-F52A-4A47-8923-F63D01514752}" type="pres">
      <dgm:prSet presAssocID="{1189038D-599C-41BE-9250-15A29434BB64}" presName="Name0" presStyleCnt="0">
        <dgm:presLayoutVars>
          <dgm:dir/>
          <dgm:animLvl val="lvl"/>
          <dgm:resizeHandles val="exact"/>
        </dgm:presLayoutVars>
      </dgm:prSet>
      <dgm:spPr/>
    </dgm:pt>
    <dgm:pt modelId="{86CDAEB2-A02F-4D73-820A-18FC6D2C8B4A}" type="pres">
      <dgm:prSet presAssocID="{28E6E368-493C-4810-9045-81E7B97A6F92}" presName="linNode" presStyleCnt="0"/>
      <dgm:spPr/>
    </dgm:pt>
    <dgm:pt modelId="{CAFF4DF6-284A-47D6-8BE4-CFC33775EE39}" type="pres">
      <dgm:prSet presAssocID="{28E6E368-493C-4810-9045-81E7B97A6F92}" presName="parTx" presStyleLbl="revTx" presStyleIdx="0" presStyleCnt="4">
        <dgm:presLayoutVars>
          <dgm:chMax val="1"/>
          <dgm:bulletEnabled val="1"/>
        </dgm:presLayoutVars>
      </dgm:prSet>
      <dgm:spPr/>
    </dgm:pt>
    <dgm:pt modelId="{065F011F-8EA1-4A17-AE30-CA9C1C866407}" type="pres">
      <dgm:prSet presAssocID="{28E6E368-493C-4810-9045-81E7B97A6F92}" presName="bracket" presStyleLbl="parChTrans1D1" presStyleIdx="0" presStyleCnt="4"/>
      <dgm:spPr/>
    </dgm:pt>
    <dgm:pt modelId="{25EC3D22-DB84-4128-9976-98CB71F1C2E0}" type="pres">
      <dgm:prSet presAssocID="{28E6E368-493C-4810-9045-81E7B97A6F92}" presName="spH" presStyleCnt="0"/>
      <dgm:spPr/>
    </dgm:pt>
    <dgm:pt modelId="{673CA734-0803-4004-9ABF-080DA80016F5}" type="pres">
      <dgm:prSet presAssocID="{28E6E368-493C-4810-9045-81E7B97A6F92}" presName="desTx" presStyleLbl="node1" presStyleIdx="0" presStyleCnt="4">
        <dgm:presLayoutVars>
          <dgm:bulletEnabled val="1"/>
        </dgm:presLayoutVars>
      </dgm:prSet>
      <dgm:spPr/>
    </dgm:pt>
    <dgm:pt modelId="{1BD8A097-63C0-4E46-97E1-757D3A4778AA}" type="pres">
      <dgm:prSet presAssocID="{21E9AD5D-E6D3-4F96-BF4A-EA8D996E8B83}" presName="spV" presStyleCnt="0"/>
      <dgm:spPr/>
    </dgm:pt>
    <dgm:pt modelId="{B717ED72-CAE8-4A8F-8E60-58C2D27AFA38}" type="pres">
      <dgm:prSet presAssocID="{A658B78B-6CAA-4496-A1F2-7561F8A61BBF}" presName="linNode" presStyleCnt="0"/>
      <dgm:spPr/>
    </dgm:pt>
    <dgm:pt modelId="{E9DDDA81-FF4B-427F-AF8D-B732503514F3}" type="pres">
      <dgm:prSet presAssocID="{A658B78B-6CAA-4496-A1F2-7561F8A61BBF}" presName="parTx" presStyleLbl="revTx" presStyleIdx="1" presStyleCnt="4">
        <dgm:presLayoutVars>
          <dgm:chMax val="1"/>
          <dgm:bulletEnabled val="1"/>
        </dgm:presLayoutVars>
      </dgm:prSet>
      <dgm:spPr/>
    </dgm:pt>
    <dgm:pt modelId="{1BDFE663-485F-41D6-AAD3-AB339DAEF937}" type="pres">
      <dgm:prSet presAssocID="{A658B78B-6CAA-4496-A1F2-7561F8A61BBF}" presName="bracket" presStyleLbl="parChTrans1D1" presStyleIdx="1" presStyleCnt="4"/>
      <dgm:spPr/>
    </dgm:pt>
    <dgm:pt modelId="{1191327C-BA12-4D76-B777-912726851C92}" type="pres">
      <dgm:prSet presAssocID="{A658B78B-6CAA-4496-A1F2-7561F8A61BBF}" presName="spH" presStyleCnt="0"/>
      <dgm:spPr/>
    </dgm:pt>
    <dgm:pt modelId="{CD561F1B-C59E-4EEF-AD7E-D7EF4B162CC2}" type="pres">
      <dgm:prSet presAssocID="{A658B78B-6CAA-4496-A1F2-7561F8A61BBF}" presName="desTx" presStyleLbl="node1" presStyleIdx="1" presStyleCnt="4">
        <dgm:presLayoutVars>
          <dgm:bulletEnabled val="1"/>
        </dgm:presLayoutVars>
      </dgm:prSet>
      <dgm:spPr/>
    </dgm:pt>
    <dgm:pt modelId="{2F9C72E5-C028-45EA-B058-F473451F5D30}" type="pres">
      <dgm:prSet presAssocID="{DBE8F8F7-55D5-4A40-BBAB-A98215228803}" presName="spV" presStyleCnt="0"/>
      <dgm:spPr/>
    </dgm:pt>
    <dgm:pt modelId="{093471C2-E8BF-4B79-8033-4868E919C4C6}" type="pres">
      <dgm:prSet presAssocID="{DA61CDD1-072F-4BF9-8839-BA7318EEF502}" presName="linNode" presStyleCnt="0"/>
      <dgm:spPr/>
    </dgm:pt>
    <dgm:pt modelId="{1FA9922B-2098-4F1E-A236-22E733A5BFC6}" type="pres">
      <dgm:prSet presAssocID="{DA61CDD1-072F-4BF9-8839-BA7318EEF502}" presName="parTx" presStyleLbl="revTx" presStyleIdx="2" presStyleCnt="4">
        <dgm:presLayoutVars>
          <dgm:chMax val="1"/>
          <dgm:bulletEnabled val="1"/>
        </dgm:presLayoutVars>
      </dgm:prSet>
      <dgm:spPr/>
    </dgm:pt>
    <dgm:pt modelId="{5D626607-FBB4-4FA8-93BD-E985DB54323E}" type="pres">
      <dgm:prSet presAssocID="{DA61CDD1-072F-4BF9-8839-BA7318EEF502}" presName="bracket" presStyleLbl="parChTrans1D1" presStyleIdx="2" presStyleCnt="4"/>
      <dgm:spPr/>
    </dgm:pt>
    <dgm:pt modelId="{AC83BC19-7719-494B-A8C1-BB4073CD6D99}" type="pres">
      <dgm:prSet presAssocID="{DA61CDD1-072F-4BF9-8839-BA7318EEF502}" presName="spH" presStyleCnt="0"/>
      <dgm:spPr/>
    </dgm:pt>
    <dgm:pt modelId="{07812C86-F2B2-4BB1-8307-F8242F6914D6}" type="pres">
      <dgm:prSet presAssocID="{DA61CDD1-072F-4BF9-8839-BA7318EEF502}" presName="desTx" presStyleLbl="node1" presStyleIdx="2" presStyleCnt="4">
        <dgm:presLayoutVars>
          <dgm:bulletEnabled val="1"/>
        </dgm:presLayoutVars>
      </dgm:prSet>
      <dgm:spPr/>
    </dgm:pt>
    <dgm:pt modelId="{C2413D34-6711-44A9-8E3E-5F567B1BB3FD}" type="pres">
      <dgm:prSet presAssocID="{FD40D5DF-C855-410F-8169-6DA80AF90EA0}" presName="spV" presStyleCnt="0"/>
      <dgm:spPr/>
    </dgm:pt>
    <dgm:pt modelId="{D28BD4DB-D9B4-44A1-B524-99C525526F92}" type="pres">
      <dgm:prSet presAssocID="{191635C7-BD5B-4559-8CAD-78FE662EFD18}" presName="linNode" presStyleCnt="0"/>
      <dgm:spPr/>
    </dgm:pt>
    <dgm:pt modelId="{B2B79392-21E0-460B-89E9-048A16A642C4}" type="pres">
      <dgm:prSet presAssocID="{191635C7-BD5B-4559-8CAD-78FE662EFD18}" presName="parTx" presStyleLbl="revTx" presStyleIdx="3" presStyleCnt="4">
        <dgm:presLayoutVars>
          <dgm:chMax val="1"/>
          <dgm:bulletEnabled val="1"/>
        </dgm:presLayoutVars>
      </dgm:prSet>
      <dgm:spPr/>
    </dgm:pt>
    <dgm:pt modelId="{88A632E4-F920-4ED9-9497-C28CF98566C2}" type="pres">
      <dgm:prSet presAssocID="{191635C7-BD5B-4559-8CAD-78FE662EFD18}" presName="bracket" presStyleLbl="parChTrans1D1" presStyleIdx="3" presStyleCnt="4"/>
      <dgm:spPr/>
    </dgm:pt>
    <dgm:pt modelId="{C3A1A527-DE4A-4129-BE21-D0DF42F11052}" type="pres">
      <dgm:prSet presAssocID="{191635C7-BD5B-4559-8CAD-78FE662EFD18}" presName="spH" presStyleCnt="0"/>
      <dgm:spPr/>
    </dgm:pt>
    <dgm:pt modelId="{AB93AA62-3F78-4144-BC0A-CF3265E186AE}" type="pres">
      <dgm:prSet presAssocID="{191635C7-BD5B-4559-8CAD-78FE662EFD18}" presName="desTx" presStyleLbl="node1" presStyleIdx="3" presStyleCnt="4">
        <dgm:presLayoutVars>
          <dgm:bulletEnabled val="1"/>
        </dgm:presLayoutVars>
      </dgm:prSet>
      <dgm:spPr/>
    </dgm:pt>
  </dgm:ptLst>
  <dgm:cxnLst>
    <dgm:cxn modelId="{6AF2DF03-D001-4BB8-AD20-FA5588BBBE09}" type="presOf" srcId="{B0F524B2-90B3-4411-B547-45613751F03D}" destId="{673CA734-0803-4004-9ABF-080DA80016F5}" srcOrd="0" destOrd="4" presId="urn:diagrams.loki3.com/BracketList"/>
    <dgm:cxn modelId="{3B853607-47F6-4061-81D9-5527B5F751F7}" srcId="{191635C7-BD5B-4559-8CAD-78FE662EFD18}" destId="{BB25B2E9-E147-4163-B8B5-EA5EAFE94B43}" srcOrd="0" destOrd="0" parTransId="{261DB1D1-545A-462B-B026-7A094751090B}" sibTransId="{8C346289-9ADF-4250-96EA-F258F1A8E115}"/>
    <dgm:cxn modelId="{E4C4C808-6DC7-43A3-98A1-12454AA2552E}" srcId="{28E6E368-493C-4810-9045-81E7B97A6F92}" destId="{20E9D2C8-20FD-461A-90D6-ACC6F36DC515}" srcOrd="1" destOrd="0" parTransId="{260E7CDC-EF49-46E2-B3FE-77061DF1301C}" sibTransId="{3FE8CAC3-208A-41E9-AD52-6FC9741E1352}"/>
    <dgm:cxn modelId="{91B7A90B-E327-4EF8-AB68-DC0E03A3AA23}" srcId="{28E6E368-493C-4810-9045-81E7B97A6F92}" destId="{9F8FB561-123C-4350-8260-5D5B6F50DFDC}" srcOrd="0" destOrd="0" parTransId="{10C010FA-35D3-429E-B03C-09CC8415DB2D}" sibTransId="{D0F084F0-BADE-484C-B625-545DE01ED92D}"/>
    <dgm:cxn modelId="{8892BF0E-4A8C-4317-9FD9-08CC3C89B196}" type="presOf" srcId="{AD918C5C-45D5-440D-8D41-484D627A943D}" destId="{07812C86-F2B2-4BB1-8307-F8242F6914D6}" srcOrd="0" destOrd="0" presId="urn:diagrams.loki3.com/BracketList"/>
    <dgm:cxn modelId="{08A68115-948A-4CFA-9AE3-B118E8970AF8}" srcId="{A658B78B-6CAA-4496-A1F2-7561F8A61BBF}" destId="{6B4F539F-5610-4A7C-BC71-4D3B1DB4EADF}" srcOrd="1" destOrd="0" parTransId="{6F11B541-F9C1-4F38-B1F7-F4426F179F4E}" sibTransId="{27C93942-9197-4F3D-AD61-775FD9DEB3A1}"/>
    <dgm:cxn modelId="{B9A7CE16-D7F0-4016-A2B9-A263868D997F}" type="presOf" srcId="{BB25B2E9-E147-4163-B8B5-EA5EAFE94B43}" destId="{AB93AA62-3F78-4144-BC0A-CF3265E186AE}" srcOrd="0" destOrd="0" presId="urn:diagrams.loki3.com/BracketList"/>
    <dgm:cxn modelId="{EB15C719-F2EA-4308-A1FC-37AA0A761461}" type="presOf" srcId="{20E9D2C8-20FD-461A-90D6-ACC6F36DC515}" destId="{673CA734-0803-4004-9ABF-080DA80016F5}" srcOrd="0" destOrd="1" presId="urn:diagrams.loki3.com/BracketList"/>
    <dgm:cxn modelId="{BFAC971F-9F9D-4EFF-A617-C85CBEF81373}" srcId="{28E6E368-493C-4810-9045-81E7B97A6F92}" destId="{B0F524B2-90B3-4411-B547-45613751F03D}" srcOrd="4" destOrd="0" parTransId="{2D5DDC92-3B30-42F7-B865-8C66C4127A01}" sibTransId="{115D03FE-BBE7-40E0-BC86-56721ABBF35E}"/>
    <dgm:cxn modelId="{873FBD5D-955F-464D-9106-78D71CBD704A}" type="presOf" srcId="{BF50AAFE-FAB0-4047-88BB-8F9146A01548}" destId="{CD561F1B-C59E-4EEF-AD7E-D7EF4B162CC2}" srcOrd="0" destOrd="0" presId="urn:diagrams.loki3.com/BracketList"/>
    <dgm:cxn modelId="{9A21DC5D-1D42-4FF9-A2E8-1466CEB78397}" srcId="{DA61CDD1-072F-4BF9-8839-BA7318EEF502}" destId="{AD918C5C-45D5-440D-8D41-484D627A943D}" srcOrd="0" destOrd="0" parTransId="{08ADFBF9-5B4B-43C1-9A77-4EAFAF457386}" sibTransId="{7A5D65A7-4E07-4F19-9CDA-CAEACF7FD009}"/>
    <dgm:cxn modelId="{386AD645-4CD6-4F5D-916F-73317C859DF9}" srcId="{1189038D-599C-41BE-9250-15A29434BB64}" destId="{A658B78B-6CAA-4496-A1F2-7561F8A61BBF}" srcOrd="1" destOrd="0" parTransId="{79606480-DAE0-4064-A989-B2A3898B70F5}" sibTransId="{DBE8F8F7-55D5-4A40-BBAB-A98215228803}"/>
    <dgm:cxn modelId="{E793B869-A7D0-441C-BF0F-26973702482A}" type="presOf" srcId="{F78522A0-8884-433F-9604-A62C8B37F2A3}" destId="{673CA734-0803-4004-9ABF-080DA80016F5}" srcOrd="0" destOrd="5" presId="urn:diagrams.loki3.com/BracketList"/>
    <dgm:cxn modelId="{7349E96A-B425-4C08-986B-380CB505DFDB}" type="presOf" srcId="{D5BAAF5B-E913-4A1E-AC92-8C25D56B6A06}" destId="{673CA734-0803-4004-9ABF-080DA80016F5}" srcOrd="0" destOrd="2" presId="urn:diagrams.loki3.com/BracketList"/>
    <dgm:cxn modelId="{3AB3966D-96BC-466E-96B8-0D0D3762049E}" srcId="{28E6E368-493C-4810-9045-81E7B97A6F92}" destId="{D5BAAF5B-E913-4A1E-AC92-8C25D56B6A06}" srcOrd="2" destOrd="0" parTransId="{923B0FBB-1DBC-4954-8215-3A27DE91824D}" sibTransId="{FAFEF4FA-017E-4D16-96DD-CBE82C06C973}"/>
    <dgm:cxn modelId="{E0B3B872-92A2-4345-9279-BDDAD7E02CB1}" type="presOf" srcId="{DA61CDD1-072F-4BF9-8839-BA7318EEF502}" destId="{1FA9922B-2098-4F1E-A236-22E733A5BFC6}" srcOrd="0" destOrd="0" presId="urn:diagrams.loki3.com/BracketList"/>
    <dgm:cxn modelId="{A7D0EE75-0D1C-46E0-B1AF-1B15F14CE086}" type="presOf" srcId="{6B4F539F-5610-4A7C-BC71-4D3B1DB4EADF}" destId="{CD561F1B-C59E-4EEF-AD7E-D7EF4B162CC2}" srcOrd="0" destOrd="1" presId="urn:diagrams.loki3.com/BracketList"/>
    <dgm:cxn modelId="{C6E0287C-E2D7-4CC5-8A25-2CEC7CADBA42}" srcId="{A658B78B-6CAA-4496-A1F2-7561F8A61BBF}" destId="{BF50AAFE-FAB0-4047-88BB-8F9146A01548}" srcOrd="0" destOrd="0" parTransId="{BDE58924-4532-4E5D-9F16-C2E821E66460}" sibTransId="{9A886362-B284-459E-A3D6-60B2C0476D06}"/>
    <dgm:cxn modelId="{0B0AAB83-C86B-4BB2-94B2-CF08AC51E6DD}" type="presOf" srcId="{A658B78B-6CAA-4496-A1F2-7561F8A61BBF}" destId="{E9DDDA81-FF4B-427F-AF8D-B732503514F3}" srcOrd="0" destOrd="0" presId="urn:diagrams.loki3.com/BracketList"/>
    <dgm:cxn modelId="{F3324894-1FB8-4BCF-991A-9C434384613F}" type="presOf" srcId="{B6AC52FC-4B66-46E1-AA20-3A20AFA887BE}" destId="{673CA734-0803-4004-9ABF-080DA80016F5}" srcOrd="0" destOrd="3" presId="urn:diagrams.loki3.com/BracketList"/>
    <dgm:cxn modelId="{9979449C-0A88-4761-A14C-247FDB08EBAA}" type="presOf" srcId="{28E6E368-493C-4810-9045-81E7B97A6F92}" destId="{CAFF4DF6-284A-47D6-8BE4-CFC33775EE39}" srcOrd="0" destOrd="0" presId="urn:diagrams.loki3.com/BracketList"/>
    <dgm:cxn modelId="{07F5FEA7-28CA-4BCC-8A03-CED844B64CED}" type="presOf" srcId="{1189038D-599C-41BE-9250-15A29434BB64}" destId="{D3163194-F52A-4A47-8923-F63D01514752}" srcOrd="0" destOrd="0" presId="urn:diagrams.loki3.com/BracketList"/>
    <dgm:cxn modelId="{0AEB10C7-62D6-4391-8747-F1A05976377C}" srcId="{1189038D-599C-41BE-9250-15A29434BB64}" destId="{28E6E368-493C-4810-9045-81E7B97A6F92}" srcOrd="0" destOrd="0" parTransId="{7A37308B-76DD-4962-A82F-2290280A656E}" sibTransId="{21E9AD5D-E6D3-4F96-BF4A-EA8D996E8B83}"/>
    <dgm:cxn modelId="{8E6320D1-3496-4567-8D94-A8F7DE0BAA70}" srcId="{28E6E368-493C-4810-9045-81E7B97A6F92}" destId="{B6AC52FC-4B66-46E1-AA20-3A20AFA887BE}" srcOrd="3" destOrd="0" parTransId="{0D79838B-6BFF-4C2F-9924-D07DD660B8FC}" sibTransId="{903DAFFD-F7A7-4593-B385-E1A7D892DA7A}"/>
    <dgm:cxn modelId="{F03119D8-9E27-43ED-B2E2-3E2819FCDD1B}" type="presOf" srcId="{9F8FB561-123C-4350-8260-5D5B6F50DFDC}" destId="{673CA734-0803-4004-9ABF-080DA80016F5}" srcOrd="0" destOrd="0" presId="urn:diagrams.loki3.com/BracketList"/>
    <dgm:cxn modelId="{8DFE77DD-2D76-4A24-8369-57C58273D0B8}" srcId="{1189038D-599C-41BE-9250-15A29434BB64}" destId="{191635C7-BD5B-4559-8CAD-78FE662EFD18}" srcOrd="3" destOrd="0" parTransId="{47156D08-E90F-4C6C-B618-AC8231A15625}" sibTransId="{E79E20B3-231F-4399-884D-92EF0E75F083}"/>
    <dgm:cxn modelId="{1C1127DE-1F25-40C4-B471-E0ABC22FC410}" srcId="{28E6E368-493C-4810-9045-81E7B97A6F92}" destId="{F78522A0-8884-433F-9604-A62C8B37F2A3}" srcOrd="5" destOrd="0" parTransId="{BFEA3F31-C9AB-4EB1-AB8F-0E0AFCEAF293}" sibTransId="{2B45623F-313A-497B-886A-865E1DF80103}"/>
    <dgm:cxn modelId="{364BCEEB-E278-4535-A016-62DB45618653}" srcId="{1189038D-599C-41BE-9250-15A29434BB64}" destId="{DA61CDD1-072F-4BF9-8839-BA7318EEF502}" srcOrd="2" destOrd="0" parTransId="{1F5580E1-16D7-42B8-BB85-C6D69A520101}" sibTransId="{FD40D5DF-C855-410F-8169-6DA80AF90EA0}"/>
    <dgm:cxn modelId="{725010EC-58F5-4D8B-93B2-29C4E909BF17}" type="presOf" srcId="{191635C7-BD5B-4559-8CAD-78FE662EFD18}" destId="{B2B79392-21E0-460B-89E9-048A16A642C4}" srcOrd="0" destOrd="0" presId="urn:diagrams.loki3.com/BracketList"/>
    <dgm:cxn modelId="{05D7D323-FE2E-4245-B6DA-6CFE7940B05E}" type="presParOf" srcId="{D3163194-F52A-4A47-8923-F63D01514752}" destId="{86CDAEB2-A02F-4D73-820A-18FC6D2C8B4A}" srcOrd="0" destOrd="0" presId="urn:diagrams.loki3.com/BracketList"/>
    <dgm:cxn modelId="{0F06ABE7-7458-4334-B196-C48C73B7E50D}" type="presParOf" srcId="{86CDAEB2-A02F-4D73-820A-18FC6D2C8B4A}" destId="{CAFF4DF6-284A-47D6-8BE4-CFC33775EE39}" srcOrd="0" destOrd="0" presId="urn:diagrams.loki3.com/BracketList"/>
    <dgm:cxn modelId="{9BCC4564-CB18-48F3-A210-6FCACA80F57D}" type="presParOf" srcId="{86CDAEB2-A02F-4D73-820A-18FC6D2C8B4A}" destId="{065F011F-8EA1-4A17-AE30-CA9C1C866407}" srcOrd="1" destOrd="0" presId="urn:diagrams.loki3.com/BracketList"/>
    <dgm:cxn modelId="{B6D29B2B-B113-4256-8B8A-902A46108D68}" type="presParOf" srcId="{86CDAEB2-A02F-4D73-820A-18FC6D2C8B4A}" destId="{25EC3D22-DB84-4128-9976-98CB71F1C2E0}" srcOrd="2" destOrd="0" presId="urn:diagrams.loki3.com/BracketList"/>
    <dgm:cxn modelId="{4DC9165D-9D6D-4E2F-8961-C872BFAB5FAA}" type="presParOf" srcId="{86CDAEB2-A02F-4D73-820A-18FC6D2C8B4A}" destId="{673CA734-0803-4004-9ABF-080DA80016F5}" srcOrd="3" destOrd="0" presId="urn:diagrams.loki3.com/BracketList"/>
    <dgm:cxn modelId="{6307EBD3-B1AC-4410-9627-5B57A76B537A}" type="presParOf" srcId="{D3163194-F52A-4A47-8923-F63D01514752}" destId="{1BD8A097-63C0-4E46-97E1-757D3A4778AA}" srcOrd="1" destOrd="0" presId="urn:diagrams.loki3.com/BracketList"/>
    <dgm:cxn modelId="{ECD4115E-F9B4-4985-9D2A-EF983A808348}" type="presParOf" srcId="{D3163194-F52A-4A47-8923-F63D01514752}" destId="{B717ED72-CAE8-4A8F-8E60-58C2D27AFA38}" srcOrd="2" destOrd="0" presId="urn:diagrams.loki3.com/BracketList"/>
    <dgm:cxn modelId="{86A660B1-1C05-4ADE-8D94-B3BC24AC3364}" type="presParOf" srcId="{B717ED72-CAE8-4A8F-8E60-58C2D27AFA38}" destId="{E9DDDA81-FF4B-427F-AF8D-B732503514F3}" srcOrd="0" destOrd="0" presId="urn:diagrams.loki3.com/BracketList"/>
    <dgm:cxn modelId="{C3BC8248-D7E6-4B65-BB02-5501B3FEF731}" type="presParOf" srcId="{B717ED72-CAE8-4A8F-8E60-58C2D27AFA38}" destId="{1BDFE663-485F-41D6-AAD3-AB339DAEF937}" srcOrd="1" destOrd="0" presId="urn:diagrams.loki3.com/BracketList"/>
    <dgm:cxn modelId="{4BC1CE71-3DE3-4CE0-8C68-1B06516B4251}" type="presParOf" srcId="{B717ED72-CAE8-4A8F-8E60-58C2D27AFA38}" destId="{1191327C-BA12-4D76-B777-912726851C92}" srcOrd="2" destOrd="0" presId="urn:diagrams.loki3.com/BracketList"/>
    <dgm:cxn modelId="{8D539B0A-A553-4E28-822D-030B5E144ECE}" type="presParOf" srcId="{B717ED72-CAE8-4A8F-8E60-58C2D27AFA38}" destId="{CD561F1B-C59E-4EEF-AD7E-D7EF4B162CC2}" srcOrd="3" destOrd="0" presId="urn:diagrams.loki3.com/BracketList"/>
    <dgm:cxn modelId="{72A72CA3-2024-4758-A663-B5F3E089186C}" type="presParOf" srcId="{D3163194-F52A-4A47-8923-F63D01514752}" destId="{2F9C72E5-C028-45EA-B058-F473451F5D30}" srcOrd="3" destOrd="0" presId="urn:diagrams.loki3.com/BracketList"/>
    <dgm:cxn modelId="{4D3E948D-F01D-4CCC-8B0F-FA66913CB777}" type="presParOf" srcId="{D3163194-F52A-4A47-8923-F63D01514752}" destId="{093471C2-E8BF-4B79-8033-4868E919C4C6}" srcOrd="4" destOrd="0" presId="urn:diagrams.loki3.com/BracketList"/>
    <dgm:cxn modelId="{22B665F4-AEFB-4F29-80C1-87B6C29B12AA}" type="presParOf" srcId="{093471C2-E8BF-4B79-8033-4868E919C4C6}" destId="{1FA9922B-2098-4F1E-A236-22E733A5BFC6}" srcOrd="0" destOrd="0" presId="urn:diagrams.loki3.com/BracketList"/>
    <dgm:cxn modelId="{A6C9CB7D-8E48-4C21-B2FF-78BEAE1FEE78}" type="presParOf" srcId="{093471C2-E8BF-4B79-8033-4868E919C4C6}" destId="{5D626607-FBB4-4FA8-93BD-E985DB54323E}" srcOrd="1" destOrd="0" presId="urn:diagrams.loki3.com/BracketList"/>
    <dgm:cxn modelId="{A4EFAD4A-3DE6-41E6-B6DA-D2B06EC0343C}" type="presParOf" srcId="{093471C2-E8BF-4B79-8033-4868E919C4C6}" destId="{AC83BC19-7719-494B-A8C1-BB4073CD6D99}" srcOrd="2" destOrd="0" presId="urn:diagrams.loki3.com/BracketList"/>
    <dgm:cxn modelId="{47BA4731-4F76-4931-A101-56692BC19765}" type="presParOf" srcId="{093471C2-E8BF-4B79-8033-4868E919C4C6}" destId="{07812C86-F2B2-4BB1-8307-F8242F6914D6}" srcOrd="3" destOrd="0" presId="urn:diagrams.loki3.com/BracketList"/>
    <dgm:cxn modelId="{6A92382C-F1FA-496A-8FA4-CFFBDC7FAC8E}" type="presParOf" srcId="{D3163194-F52A-4A47-8923-F63D01514752}" destId="{C2413D34-6711-44A9-8E3E-5F567B1BB3FD}" srcOrd="5" destOrd="0" presId="urn:diagrams.loki3.com/BracketList"/>
    <dgm:cxn modelId="{5282C576-19B9-4A28-BD12-5EA8C2A73A9D}" type="presParOf" srcId="{D3163194-F52A-4A47-8923-F63D01514752}" destId="{D28BD4DB-D9B4-44A1-B524-99C525526F92}" srcOrd="6" destOrd="0" presId="urn:diagrams.loki3.com/BracketList"/>
    <dgm:cxn modelId="{AD8108F2-820C-4500-BC42-E843A72B0506}" type="presParOf" srcId="{D28BD4DB-D9B4-44A1-B524-99C525526F92}" destId="{B2B79392-21E0-460B-89E9-048A16A642C4}" srcOrd="0" destOrd="0" presId="urn:diagrams.loki3.com/BracketList"/>
    <dgm:cxn modelId="{5040B0EA-16D5-4045-AF93-1054ABF8EB34}" type="presParOf" srcId="{D28BD4DB-D9B4-44A1-B524-99C525526F92}" destId="{88A632E4-F920-4ED9-9497-C28CF98566C2}" srcOrd="1" destOrd="0" presId="urn:diagrams.loki3.com/BracketList"/>
    <dgm:cxn modelId="{64F45800-F112-4416-881C-A443F9036D3A}" type="presParOf" srcId="{D28BD4DB-D9B4-44A1-B524-99C525526F92}" destId="{C3A1A527-DE4A-4129-BE21-D0DF42F11052}" srcOrd="2" destOrd="0" presId="urn:diagrams.loki3.com/BracketList"/>
    <dgm:cxn modelId="{BDC7C693-12A1-4B77-A68D-0B0211B55ADD}" type="presParOf" srcId="{D28BD4DB-D9B4-44A1-B524-99C525526F92}" destId="{AB93AA62-3F78-4144-BC0A-CF3265E186AE}" srcOrd="3" destOrd="0" presId="urn:diagrams.loki3.com/BracketList"/>
  </dgm:cxnLst>
  <dgm:bg>
    <a:noFill/>
  </dgm:bg>
  <dgm:whole>
    <a:ln w="381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57D256F-78BA-4A27-8E29-E30D59082859}" type="doc">
      <dgm:prSet loTypeId="urn:microsoft.com/office/officeart/2005/8/layout/vList6" loCatId="list" qsTypeId="urn:microsoft.com/office/officeart/2005/8/quickstyle/simple1" qsCatId="simple" csTypeId="urn:microsoft.com/office/officeart/2005/8/colors/accent5_2" csCatId="accent5" phldr="1"/>
      <dgm:spPr/>
      <dgm:t>
        <a:bodyPr/>
        <a:lstStyle/>
        <a:p>
          <a:endParaRPr lang="en-US"/>
        </a:p>
      </dgm:t>
    </dgm:pt>
    <dgm:pt modelId="{010F0622-AA7B-4597-9572-C37B157CFAF1}">
      <dgm:prSet phldrT="[Text]"/>
      <dgm:spPr/>
      <dgm:t>
        <a:bodyPr/>
        <a:lstStyle/>
        <a:p>
          <a:r>
            <a:rPr lang="en-US" dirty="0">
              <a:latin typeface="Century Gothic" panose="020B0502020202020204" pitchFamily="34" charset="0"/>
            </a:rPr>
            <a:t>Stage 2 </a:t>
          </a:r>
        </a:p>
      </dgm:t>
    </dgm:pt>
    <dgm:pt modelId="{111CBB62-5E07-4BBC-9308-E88DF8AF0B8B}" type="parTrans" cxnId="{E7A8A77C-95F5-46F7-9EF1-24F71400DC14}">
      <dgm:prSet/>
      <dgm:spPr/>
      <dgm:t>
        <a:bodyPr/>
        <a:lstStyle/>
        <a:p>
          <a:endParaRPr lang="en-US"/>
        </a:p>
      </dgm:t>
    </dgm:pt>
    <dgm:pt modelId="{2111BA48-F9D3-489C-8C77-FD33C71F0B02}" type="sibTrans" cxnId="{E7A8A77C-95F5-46F7-9EF1-24F71400DC14}">
      <dgm:prSet/>
      <dgm:spPr/>
      <dgm:t>
        <a:bodyPr/>
        <a:lstStyle/>
        <a:p>
          <a:endParaRPr lang="en-US"/>
        </a:p>
      </dgm:t>
    </dgm:pt>
    <dgm:pt modelId="{52B6EECB-64BA-4F46-85D4-0509E2547417}">
      <dgm:prSet phldrT="[Text]"/>
      <dgm:spPr/>
      <dgm:t>
        <a:bodyPr/>
        <a:lstStyle/>
        <a:p>
          <a:r>
            <a:rPr lang="en-US" dirty="0">
              <a:latin typeface="Century Gothic" panose="020B0502020202020204" pitchFamily="34" charset="0"/>
            </a:rPr>
            <a:t>From among the venues selected above, select 30 for the biobehavioral survey. </a:t>
          </a:r>
        </a:p>
      </dgm:t>
    </dgm:pt>
    <dgm:pt modelId="{0C4EA2AF-9853-4BD7-A143-AB8335852473}" type="parTrans" cxnId="{C179B731-F66A-49CA-8B34-EF58C729180A}">
      <dgm:prSet/>
      <dgm:spPr/>
      <dgm:t>
        <a:bodyPr/>
        <a:lstStyle/>
        <a:p>
          <a:endParaRPr lang="en-US"/>
        </a:p>
      </dgm:t>
    </dgm:pt>
    <dgm:pt modelId="{A17DBFF7-DD1E-4DF2-85D3-C6D5C73F517C}" type="sibTrans" cxnId="{C179B731-F66A-49CA-8B34-EF58C729180A}">
      <dgm:prSet/>
      <dgm:spPr/>
      <dgm:t>
        <a:bodyPr/>
        <a:lstStyle/>
        <a:p>
          <a:endParaRPr lang="en-US"/>
        </a:p>
      </dgm:t>
    </dgm:pt>
    <dgm:pt modelId="{863AE257-24CC-4636-961D-72E52347E7F7}">
      <dgm:prSet phldrT="[Text]"/>
      <dgm:spPr/>
      <dgm:t>
        <a:bodyPr/>
        <a:lstStyle/>
        <a:p>
          <a:r>
            <a:rPr lang="en-US" dirty="0">
              <a:latin typeface="Century Gothic" panose="020B0502020202020204" pitchFamily="34" charset="0"/>
            </a:rPr>
            <a:t>Stage 3</a:t>
          </a:r>
        </a:p>
      </dgm:t>
    </dgm:pt>
    <dgm:pt modelId="{CA23F3AD-AB86-4A05-B1EF-A792F3A996EC}" type="parTrans" cxnId="{026346D8-F3B6-46E3-A288-E8E8F6E67A8F}">
      <dgm:prSet/>
      <dgm:spPr/>
      <dgm:t>
        <a:bodyPr/>
        <a:lstStyle/>
        <a:p>
          <a:endParaRPr lang="en-US"/>
        </a:p>
      </dgm:t>
    </dgm:pt>
    <dgm:pt modelId="{BB16B8EC-3CC5-4D61-AAA4-01EA573522A1}" type="sibTrans" cxnId="{026346D8-F3B6-46E3-A288-E8E8F6E67A8F}">
      <dgm:prSet/>
      <dgm:spPr/>
      <dgm:t>
        <a:bodyPr/>
        <a:lstStyle/>
        <a:p>
          <a:endParaRPr lang="en-US"/>
        </a:p>
      </dgm:t>
    </dgm:pt>
    <dgm:pt modelId="{557EBD2A-E55C-422E-ADFE-A7E8825CADFB}">
      <dgm:prSet phldrT="[Text]"/>
      <dgm:spPr/>
      <dgm:t>
        <a:bodyPr/>
        <a:lstStyle/>
        <a:p>
          <a:r>
            <a:rPr lang="en-US" dirty="0">
              <a:latin typeface="Century Gothic" panose="020B0502020202020204" pitchFamily="34" charset="0"/>
            </a:rPr>
            <a:t>Stage 1</a:t>
          </a:r>
        </a:p>
      </dgm:t>
    </dgm:pt>
    <dgm:pt modelId="{BBD46FBD-F8C1-422C-AE15-F7DAAF939393}" type="parTrans" cxnId="{B73B669A-75E4-4567-91D6-7EFDBBF8E99A}">
      <dgm:prSet/>
      <dgm:spPr/>
      <dgm:t>
        <a:bodyPr/>
        <a:lstStyle/>
        <a:p>
          <a:endParaRPr lang="en-US"/>
        </a:p>
      </dgm:t>
    </dgm:pt>
    <dgm:pt modelId="{01B969EA-F7E1-431C-95A5-1408924085AA}" type="sibTrans" cxnId="{B73B669A-75E4-4567-91D6-7EFDBBF8E99A}">
      <dgm:prSet/>
      <dgm:spPr/>
      <dgm:t>
        <a:bodyPr/>
        <a:lstStyle/>
        <a:p>
          <a:endParaRPr lang="en-US"/>
        </a:p>
      </dgm:t>
    </dgm:pt>
    <dgm:pt modelId="{E3F02150-D060-4DDB-A0CC-9A2BCF8ECDB9}">
      <dgm:prSet phldrT="[Text]"/>
      <dgm:spPr/>
      <dgm:t>
        <a:bodyPr/>
        <a:lstStyle/>
        <a:p>
          <a:r>
            <a:rPr lang="en-US" dirty="0">
              <a:latin typeface="Century Gothic" panose="020B0502020202020204" pitchFamily="34" charset="0"/>
            </a:rPr>
            <a:t>Select venues to visit for Level 2 interviews. </a:t>
          </a:r>
        </a:p>
      </dgm:t>
    </dgm:pt>
    <dgm:pt modelId="{DB47F8D7-4258-4A2C-891E-99A11D98687E}" type="parTrans" cxnId="{4A798E23-CCE0-4FB4-A679-DE498DD05DA1}">
      <dgm:prSet/>
      <dgm:spPr/>
      <dgm:t>
        <a:bodyPr/>
        <a:lstStyle/>
        <a:p>
          <a:endParaRPr lang="en-US"/>
        </a:p>
      </dgm:t>
    </dgm:pt>
    <dgm:pt modelId="{BCF8778A-4F85-4B36-85AD-4919AB00EC73}" type="sibTrans" cxnId="{4A798E23-CCE0-4FB4-A679-DE498DD05DA1}">
      <dgm:prSet/>
      <dgm:spPr/>
      <dgm:t>
        <a:bodyPr/>
        <a:lstStyle/>
        <a:p>
          <a:endParaRPr lang="en-US"/>
        </a:p>
      </dgm:t>
    </dgm:pt>
    <dgm:pt modelId="{CBADC205-FABB-4FC1-90AB-644957C15976}">
      <dgm:prSet phldrT="[Text]"/>
      <dgm:spPr/>
      <dgm:t>
        <a:bodyPr/>
        <a:lstStyle/>
        <a:p>
          <a:r>
            <a:rPr lang="en-US" dirty="0">
              <a:latin typeface="Century Gothic" panose="020B0502020202020204" pitchFamily="34" charset="0"/>
            </a:rPr>
            <a:t>On arrival at the venue, select patrons and workers to interview. </a:t>
          </a:r>
        </a:p>
      </dgm:t>
    </dgm:pt>
    <dgm:pt modelId="{102B23C4-656C-4051-A862-A51A938DB045}" type="parTrans" cxnId="{1FFCBDE1-93FB-4747-994B-11BB856FFCBA}">
      <dgm:prSet/>
      <dgm:spPr/>
      <dgm:t>
        <a:bodyPr/>
        <a:lstStyle/>
        <a:p>
          <a:endParaRPr lang="en-US"/>
        </a:p>
      </dgm:t>
    </dgm:pt>
    <dgm:pt modelId="{710093B6-FF8D-41CA-9680-6E9F7816EBE6}" type="sibTrans" cxnId="{1FFCBDE1-93FB-4747-994B-11BB856FFCBA}">
      <dgm:prSet/>
      <dgm:spPr/>
      <dgm:t>
        <a:bodyPr/>
        <a:lstStyle/>
        <a:p>
          <a:endParaRPr lang="en-US"/>
        </a:p>
      </dgm:t>
    </dgm:pt>
    <dgm:pt modelId="{A449D721-2ADB-40CB-BB19-269E887AD06E}" type="pres">
      <dgm:prSet presAssocID="{B57D256F-78BA-4A27-8E29-E30D59082859}" presName="Name0" presStyleCnt="0">
        <dgm:presLayoutVars>
          <dgm:dir/>
          <dgm:animLvl val="lvl"/>
          <dgm:resizeHandles/>
        </dgm:presLayoutVars>
      </dgm:prSet>
      <dgm:spPr/>
    </dgm:pt>
    <dgm:pt modelId="{20939565-48DE-48BA-9E53-CDF35B94AA73}" type="pres">
      <dgm:prSet presAssocID="{557EBD2A-E55C-422E-ADFE-A7E8825CADFB}" presName="linNode" presStyleCnt="0"/>
      <dgm:spPr/>
    </dgm:pt>
    <dgm:pt modelId="{7D1AED5F-4625-4846-8097-C4B2CE81F3C7}" type="pres">
      <dgm:prSet presAssocID="{557EBD2A-E55C-422E-ADFE-A7E8825CADFB}" presName="parentShp" presStyleLbl="node1" presStyleIdx="0" presStyleCnt="3">
        <dgm:presLayoutVars>
          <dgm:bulletEnabled val="1"/>
        </dgm:presLayoutVars>
      </dgm:prSet>
      <dgm:spPr/>
    </dgm:pt>
    <dgm:pt modelId="{416AA1E1-EFF5-468A-93FB-43EF1C595CD9}" type="pres">
      <dgm:prSet presAssocID="{557EBD2A-E55C-422E-ADFE-A7E8825CADFB}" presName="childShp" presStyleLbl="bgAccFollowNode1" presStyleIdx="0" presStyleCnt="3">
        <dgm:presLayoutVars>
          <dgm:bulletEnabled val="1"/>
        </dgm:presLayoutVars>
      </dgm:prSet>
      <dgm:spPr/>
    </dgm:pt>
    <dgm:pt modelId="{25DFE1AE-2FF5-4290-8844-73F11BB1323A}" type="pres">
      <dgm:prSet presAssocID="{01B969EA-F7E1-431C-95A5-1408924085AA}" presName="spacing" presStyleCnt="0"/>
      <dgm:spPr/>
    </dgm:pt>
    <dgm:pt modelId="{C9C1C92C-652B-446F-B14F-D11DAED691A6}" type="pres">
      <dgm:prSet presAssocID="{010F0622-AA7B-4597-9572-C37B157CFAF1}" presName="linNode" presStyleCnt="0"/>
      <dgm:spPr/>
    </dgm:pt>
    <dgm:pt modelId="{42289C79-3BA3-463A-81BD-C4AAA917282D}" type="pres">
      <dgm:prSet presAssocID="{010F0622-AA7B-4597-9572-C37B157CFAF1}" presName="parentShp" presStyleLbl="node1" presStyleIdx="1" presStyleCnt="3">
        <dgm:presLayoutVars>
          <dgm:bulletEnabled val="1"/>
        </dgm:presLayoutVars>
      </dgm:prSet>
      <dgm:spPr/>
    </dgm:pt>
    <dgm:pt modelId="{775E573C-1945-42A9-A5EB-401211CB383A}" type="pres">
      <dgm:prSet presAssocID="{010F0622-AA7B-4597-9572-C37B157CFAF1}" presName="childShp" presStyleLbl="bgAccFollowNode1" presStyleIdx="1" presStyleCnt="3">
        <dgm:presLayoutVars>
          <dgm:bulletEnabled val="1"/>
        </dgm:presLayoutVars>
      </dgm:prSet>
      <dgm:spPr/>
    </dgm:pt>
    <dgm:pt modelId="{EA9E1E56-3034-4C92-A37B-D734B28141AA}" type="pres">
      <dgm:prSet presAssocID="{2111BA48-F9D3-489C-8C77-FD33C71F0B02}" presName="spacing" presStyleCnt="0"/>
      <dgm:spPr/>
    </dgm:pt>
    <dgm:pt modelId="{691552D6-59BD-42A5-A770-ED154FACBA57}" type="pres">
      <dgm:prSet presAssocID="{863AE257-24CC-4636-961D-72E52347E7F7}" presName="linNode" presStyleCnt="0"/>
      <dgm:spPr/>
    </dgm:pt>
    <dgm:pt modelId="{6F9ACEFE-6C76-4148-A23C-50661032AA98}" type="pres">
      <dgm:prSet presAssocID="{863AE257-24CC-4636-961D-72E52347E7F7}" presName="parentShp" presStyleLbl="node1" presStyleIdx="2" presStyleCnt="3">
        <dgm:presLayoutVars>
          <dgm:bulletEnabled val="1"/>
        </dgm:presLayoutVars>
      </dgm:prSet>
      <dgm:spPr/>
    </dgm:pt>
    <dgm:pt modelId="{CB2BB5F7-7510-4F5B-AD62-30B3445C3122}" type="pres">
      <dgm:prSet presAssocID="{863AE257-24CC-4636-961D-72E52347E7F7}" presName="childShp" presStyleLbl="bgAccFollowNode1" presStyleIdx="2" presStyleCnt="3">
        <dgm:presLayoutVars>
          <dgm:bulletEnabled val="1"/>
        </dgm:presLayoutVars>
      </dgm:prSet>
      <dgm:spPr/>
    </dgm:pt>
  </dgm:ptLst>
  <dgm:cxnLst>
    <dgm:cxn modelId="{1743D214-E210-4FE8-8F13-4179BB1FFFD8}" type="presOf" srcId="{557EBD2A-E55C-422E-ADFE-A7E8825CADFB}" destId="{7D1AED5F-4625-4846-8097-C4B2CE81F3C7}" srcOrd="0" destOrd="0" presId="urn:microsoft.com/office/officeart/2005/8/layout/vList6"/>
    <dgm:cxn modelId="{4A798E23-CCE0-4FB4-A679-DE498DD05DA1}" srcId="{557EBD2A-E55C-422E-ADFE-A7E8825CADFB}" destId="{E3F02150-D060-4DDB-A0CC-9A2BCF8ECDB9}" srcOrd="0" destOrd="0" parTransId="{DB47F8D7-4258-4A2C-891E-99A11D98687E}" sibTransId="{BCF8778A-4F85-4B36-85AD-4919AB00EC73}"/>
    <dgm:cxn modelId="{BFA86F2B-BA99-42C3-B75B-2C5A1258172B}" type="presOf" srcId="{CBADC205-FABB-4FC1-90AB-644957C15976}" destId="{CB2BB5F7-7510-4F5B-AD62-30B3445C3122}" srcOrd="0" destOrd="0" presId="urn:microsoft.com/office/officeart/2005/8/layout/vList6"/>
    <dgm:cxn modelId="{C179B731-F66A-49CA-8B34-EF58C729180A}" srcId="{010F0622-AA7B-4597-9572-C37B157CFAF1}" destId="{52B6EECB-64BA-4F46-85D4-0509E2547417}" srcOrd="0" destOrd="0" parTransId="{0C4EA2AF-9853-4BD7-A143-AB8335852473}" sibTransId="{A17DBFF7-DD1E-4DF2-85D3-C6D5C73F517C}"/>
    <dgm:cxn modelId="{2092897B-C121-4BEF-B2E7-9FF53ECB5759}" type="presOf" srcId="{B57D256F-78BA-4A27-8E29-E30D59082859}" destId="{A449D721-2ADB-40CB-BB19-269E887AD06E}" srcOrd="0" destOrd="0" presId="urn:microsoft.com/office/officeart/2005/8/layout/vList6"/>
    <dgm:cxn modelId="{E7A8A77C-95F5-46F7-9EF1-24F71400DC14}" srcId="{B57D256F-78BA-4A27-8E29-E30D59082859}" destId="{010F0622-AA7B-4597-9572-C37B157CFAF1}" srcOrd="1" destOrd="0" parTransId="{111CBB62-5E07-4BBC-9308-E88DF8AF0B8B}" sibTransId="{2111BA48-F9D3-489C-8C77-FD33C71F0B02}"/>
    <dgm:cxn modelId="{F8E2878E-5C96-4EE7-9BFE-8FEBE3A1A648}" type="presOf" srcId="{010F0622-AA7B-4597-9572-C37B157CFAF1}" destId="{42289C79-3BA3-463A-81BD-C4AAA917282D}" srcOrd="0" destOrd="0" presId="urn:microsoft.com/office/officeart/2005/8/layout/vList6"/>
    <dgm:cxn modelId="{B73B669A-75E4-4567-91D6-7EFDBBF8E99A}" srcId="{B57D256F-78BA-4A27-8E29-E30D59082859}" destId="{557EBD2A-E55C-422E-ADFE-A7E8825CADFB}" srcOrd="0" destOrd="0" parTransId="{BBD46FBD-F8C1-422C-AE15-F7DAAF939393}" sibTransId="{01B969EA-F7E1-431C-95A5-1408924085AA}"/>
    <dgm:cxn modelId="{F958ACA9-F2BD-4E1A-BC29-B9A2337C1A07}" type="presOf" srcId="{52B6EECB-64BA-4F46-85D4-0509E2547417}" destId="{775E573C-1945-42A9-A5EB-401211CB383A}" srcOrd="0" destOrd="0" presId="urn:microsoft.com/office/officeart/2005/8/layout/vList6"/>
    <dgm:cxn modelId="{E29E8BB0-521F-4D46-B93A-5A76191153BC}" type="presOf" srcId="{863AE257-24CC-4636-961D-72E52347E7F7}" destId="{6F9ACEFE-6C76-4148-A23C-50661032AA98}" srcOrd="0" destOrd="0" presId="urn:microsoft.com/office/officeart/2005/8/layout/vList6"/>
    <dgm:cxn modelId="{026346D8-F3B6-46E3-A288-E8E8F6E67A8F}" srcId="{B57D256F-78BA-4A27-8E29-E30D59082859}" destId="{863AE257-24CC-4636-961D-72E52347E7F7}" srcOrd="2" destOrd="0" parTransId="{CA23F3AD-AB86-4A05-B1EF-A792F3A996EC}" sibTransId="{BB16B8EC-3CC5-4D61-AAA4-01EA573522A1}"/>
    <dgm:cxn modelId="{1FFCBDE1-93FB-4747-994B-11BB856FFCBA}" srcId="{863AE257-24CC-4636-961D-72E52347E7F7}" destId="{CBADC205-FABB-4FC1-90AB-644957C15976}" srcOrd="0" destOrd="0" parTransId="{102B23C4-656C-4051-A862-A51A938DB045}" sibTransId="{710093B6-FF8D-41CA-9680-6E9F7816EBE6}"/>
    <dgm:cxn modelId="{C8839AFF-7634-4FC1-9631-C647494F1340}" type="presOf" srcId="{E3F02150-D060-4DDB-A0CC-9A2BCF8ECDB9}" destId="{416AA1E1-EFF5-468A-93FB-43EF1C595CD9}" srcOrd="0" destOrd="0" presId="urn:microsoft.com/office/officeart/2005/8/layout/vList6"/>
    <dgm:cxn modelId="{554E9232-E335-4FA9-9E56-386CB878CB1A}" type="presParOf" srcId="{A449D721-2ADB-40CB-BB19-269E887AD06E}" destId="{20939565-48DE-48BA-9E53-CDF35B94AA73}" srcOrd="0" destOrd="0" presId="urn:microsoft.com/office/officeart/2005/8/layout/vList6"/>
    <dgm:cxn modelId="{D6554182-4C6A-46AA-A544-5FCE6F3DC5DB}" type="presParOf" srcId="{20939565-48DE-48BA-9E53-CDF35B94AA73}" destId="{7D1AED5F-4625-4846-8097-C4B2CE81F3C7}" srcOrd="0" destOrd="0" presId="urn:microsoft.com/office/officeart/2005/8/layout/vList6"/>
    <dgm:cxn modelId="{D23BBD5D-D41B-4017-BD32-A310015F681F}" type="presParOf" srcId="{20939565-48DE-48BA-9E53-CDF35B94AA73}" destId="{416AA1E1-EFF5-468A-93FB-43EF1C595CD9}" srcOrd="1" destOrd="0" presId="urn:microsoft.com/office/officeart/2005/8/layout/vList6"/>
    <dgm:cxn modelId="{6CB85845-30C1-4269-B305-FFF020D31B74}" type="presParOf" srcId="{A449D721-2ADB-40CB-BB19-269E887AD06E}" destId="{25DFE1AE-2FF5-4290-8844-73F11BB1323A}" srcOrd="1" destOrd="0" presId="urn:microsoft.com/office/officeart/2005/8/layout/vList6"/>
    <dgm:cxn modelId="{6FE6A9B4-4C8D-4674-8E86-B4B65E774A9E}" type="presParOf" srcId="{A449D721-2ADB-40CB-BB19-269E887AD06E}" destId="{C9C1C92C-652B-446F-B14F-D11DAED691A6}" srcOrd="2" destOrd="0" presId="urn:microsoft.com/office/officeart/2005/8/layout/vList6"/>
    <dgm:cxn modelId="{EC6B6036-8D93-4C7B-B840-23ED6E96E7E5}" type="presParOf" srcId="{C9C1C92C-652B-446F-B14F-D11DAED691A6}" destId="{42289C79-3BA3-463A-81BD-C4AAA917282D}" srcOrd="0" destOrd="0" presId="urn:microsoft.com/office/officeart/2005/8/layout/vList6"/>
    <dgm:cxn modelId="{A389AF8B-7CF2-4094-9E0A-40C763852966}" type="presParOf" srcId="{C9C1C92C-652B-446F-B14F-D11DAED691A6}" destId="{775E573C-1945-42A9-A5EB-401211CB383A}" srcOrd="1" destOrd="0" presId="urn:microsoft.com/office/officeart/2005/8/layout/vList6"/>
    <dgm:cxn modelId="{38B19B82-D5C6-4CEB-9C5A-2D6513F1219A}" type="presParOf" srcId="{A449D721-2ADB-40CB-BB19-269E887AD06E}" destId="{EA9E1E56-3034-4C92-A37B-D734B28141AA}" srcOrd="3" destOrd="0" presId="urn:microsoft.com/office/officeart/2005/8/layout/vList6"/>
    <dgm:cxn modelId="{303B5BFC-753E-4E26-8586-822878BBDAED}" type="presParOf" srcId="{A449D721-2ADB-40CB-BB19-269E887AD06E}" destId="{691552D6-59BD-42A5-A770-ED154FACBA57}" srcOrd="4" destOrd="0" presId="urn:microsoft.com/office/officeart/2005/8/layout/vList6"/>
    <dgm:cxn modelId="{DE96167C-FA20-4A34-B9BF-06D1AFA7E2B2}" type="presParOf" srcId="{691552D6-59BD-42A5-A770-ED154FACBA57}" destId="{6F9ACEFE-6C76-4148-A23C-50661032AA98}" srcOrd="0" destOrd="0" presId="urn:microsoft.com/office/officeart/2005/8/layout/vList6"/>
    <dgm:cxn modelId="{C25907F8-EF5A-4641-972D-21DBC01CB586}" type="presParOf" srcId="{691552D6-59BD-42A5-A770-ED154FACBA57}" destId="{CB2BB5F7-7510-4F5B-AD62-30B3445C312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2444F4-F84D-4AAF-8383-52A54D35CF13}"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EF5DCD9B-EBCF-46C8-8534-B2A0042B5BC6}">
      <dgm:prSet phldrT="[Text]" custT="1"/>
      <dgm:spPr/>
      <dgm:t>
        <a:bodyPr/>
        <a:lstStyle/>
        <a:p>
          <a:r>
            <a:rPr lang="en-US" sz="1100" dirty="0">
              <a:latin typeface="Century Gothic" panose="020B0502020202020204" pitchFamily="34" charset="0"/>
            </a:rPr>
            <a:t>General information </a:t>
          </a:r>
        </a:p>
      </dgm:t>
    </dgm:pt>
    <dgm:pt modelId="{7D19348A-90F8-47A1-8CB8-2F1FB46F6313}" type="parTrans" cxnId="{FCAD5942-8043-432E-8CBF-57F8E5086E0D}">
      <dgm:prSet/>
      <dgm:spPr/>
      <dgm:t>
        <a:bodyPr/>
        <a:lstStyle/>
        <a:p>
          <a:endParaRPr lang="en-US" sz="1100">
            <a:latin typeface="Century Gothic" panose="020B0502020202020204" pitchFamily="34" charset="0"/>
          </a:endParaRPr>
        </a:p>
      </dgm:t>
    </dgm:pt>
    <dgm:pt modelId="{76ECC326-5AA3-46A2-B4DF-38D06FC91F1B}" type="sibTrans" cxnId="{FCAD5942-8043-432E-8CBF-57F8E5086E0D}">
      <dgm:prSet/>
      <dgm:spPr/>
      <dgm:t>
        <a:bodyPr/>
        <a:lstStyle/>
        <a:p>
          <a:endParaRPr lang="en-US" sz="1100">
            <a:latin typeface="Century Gothic" panose="020B0502020202020204" pitchFamily="34" charset="0"/>
          </a:endParaRPr>
        </a:p>
      </dgm:t>
    </dgm:pt>
    <dgm:pt modelId="{A751FF7B-13A9-43AF-B431-AB6AED98840F}">
      <dgm:prSet phldrT="[Text]" custT="1"/>
      <dgm:spPr/>
      <dgm:t>
        <a:bodyPr/>
        <a:lstStyle/>
        <a:p>
          <a:r>
            <a:rPr lang="en-US" sz="1100" dirty="0">
              <a:latin typeface="Century Gothic" panose="020B0502020202020204" pitchFamily="34" charset="0"/>
            </a:rPr>
            <a:t>Venue name  </a:t>
          </a:r>
        </a:p>
      </dgm:t>
    </dgm:pt>
    <dgm:pt modelId="{E43020C5-7FC3-435B-97A2-E5CA514D7B89}" type="parTrans" cxnId="{70E710AA-DE9B-410B-80CF-EC06F78C0371}">
      <dgm:prSet/>
      <dgm:spPr/>
      <dgm:t>
        <a:bodyPr/>
        <a:lstStyle/>
        <a:p>
          <a:endParaRPr lang="en-US" sz="1100">
            <a:latin typeface="Century Gothic" panose="020B0502020202020204" pitchFamily="34" charset="0"/>
          </a:endParaRPr>
        </a:p>
      </dgm:t>
    </dgm:pt>
    <dgm:pt modelId="{30B90389-E263-46CE-88B5-6E5642A88ECE}" type="sibTrans" cxnId="{70E710AA-DE9B-410B-80CF-EC06F78C0371}">
      <dgm:prSet/>
      <dgm:spPr/>
      <dgm:t>
        <a:bodyPr/>
        <a:lstStyle/>
        <a:p>
          <a:endParaRPr lang="en-US" sz="1100">
            <a:latin typeface="Century Gothic" panose="020B0502020202020204" pitchFamily="34" charset="0"/>
          </a:endParaRPr>
        </a:p>
      </dgm:t>
    </dgm:pt>
    <dgm:pt modelId="{EECD78F7-6A52-4D22-A144-87D76E2A671B}">
      <dgm:prSet custT="1"/>
      <dgm:spPr/>
      <dgm:t>
        <a:bodyPr/>
        <a:lstStyle/>
        <a:p>
          <a:r>
            <a:rPr lang="en-US" sz="1100" dirty="0">
              <a:latin typeface="Century Gothic" panose="020B0502020202020204" pitchFamily="34" charset="0"/>
            </a:rPr>
            <a:t>Venue identification number</a:t>
          </a:r>
        </a:p>
      </dgm:t>
    </dgm:pt>
    <dgm:pt modelId="{F7D42A84-F3CB-48D2-9246-C2FDFBD1C2C2}" type="parTrans" cxnId="{0CCFD550-7960-4D1F-9C86-3F37CB2BD899}">
      <dgm:prSet/>
      <dgm:spPr/>
      <dgm:t>
        <a:bodyPr/>
        <a:lstStyle/>
        <a:p>
          <a:endParaRPr lang="en-US" sz="1100">
            <a:latin typeface="Century Gothic" panose="020B0502020202020204" pitchFamily="34" charset="0"/>
          </a:endParaRPr>
        </a:p>
      </dgm:t>
    </dgm:pt>
    <dgm:pt modelId="{20E19709-6AE0-486C-AEEF-495F2ABF3CA6}" type="sibTrans" cxnId="{0CCFD550-7960-4D1F-9C86-3F37CB2BD899}">
      <dgm:prSet/>
      <dgm:spPr/>
      <dgm:t>
        <a:bodyPr/>
        <a:lstStyle/>
        <a:p>
          <a:endParaRPr lang="en-US" sz="1100">
            <a:latin typeface="Century Gothic" panose="020B0502020202020204" pitchFamily="34" charset="0"/>
          </a:endParaRPr>
        </a:p>
      </dgm:t>
    </dgm:pt>
    <dgm:pt modelId="{5755293D-D418-4C41-87F1-5F4A38D92937}">
      <dgm:prSet custT="1"/>
      <dgm:spPr/>
      <dgm:t>
        <a:bodyPr/>
        <a:lstStyle/>
        <a:p>
          <a:r>
            <a:rPr lang="en-US" sz="1100" dirty="0">
              <a:latin typeface="Century Gothic" panose="020B0502020202020204" pitchFamily="34" charset="0"/>
            </a:rPr>
            <a:t>Date of visit </a:t>
          </a:r>
        </a:p>
      </dgm:t>
    </dgm:pt>
    <dgm:pt modelId="{F2F2B5BD-329E-4EF6-95A2-A0E15431FCFB}" type="parTrans" cxnId="{9DFC37BA-3588-4B42-B947-059E545CDCC7}">
      <dgm:prSet/>
      <dgm:spPr/>
      <dgm:t>
        <a:bodyPr/>
        <a:lstStyle/>
        <a:p>
          <a:endParaRPr lang="en-US" sz="1100">
            <a:latin typeface="Century Gothic" panose="020B0502020202020204" pitchFamily="34" charset="0"/>
          </a:endParaRPr>
        </a:p>
      </dgm:t>
    </dgm:pt>
    <dgm:pt modelId="{1F44000D-7657-4D55-AA46-F7546BCD0D7B}" type="sibTrans" cxnId="{9DFC37BA-3588-4B42-B947-059E545CDCC7}">
      <dgm:prSet/>
      <dgm:spPr/>
      <dgm:t>
        <a:bodyPr/>
        <a:lstStyle/>
        <a:p>
          <a:endParaRPr lang="en-US" sz="1100">
            <a:latin typeface="Century Gothic" panose="020B0502020202020204" pitchFamily="34" charset="0"/>
          </a:endParaRPr>
        </a:p>
      </dgm:t>
    </dgm:pt>
    <dgm:pt modelId="{75193E42-9E58-4356-856C-7007BC02C30A}">
      <dgm:prSet custT="1"/>
      <dgm:spPr/>
      <dgm:t>
        <a:bodyPr/>
        <a:lstStyle/>
        <a:p>
          <a:r>
            <a:rPr lang="en-US" sz="1100" dirty="0">
              <a:latin typeface="Century Gothic" panose="020B0502020202020204" pitchFamily="34" charset="0"/>
            </a:rPr>
            <a:t>Type of venue</a:t>
          </a:r>
        </a:p>
      </dgm:t>
    </dgm:pt>
    <dgm:pt modelId="{EA353215-FB46-4644-9A9D-51AA0C6C2D23}" type="parTrans" cxnId="{E82A5DDD-E1C3-4A88-9D08-452AD47B1A04}">
      <dgm:prSet/>
      <dgm:spPr/>
      <dgm:t>
        <a:bodyPr/>
        <a:lstStyle/>
        <a:p>
          <a:endParaRPr lang="en-US" sz="1100">
            <a:latin typeface="Century Gothic" panose="020B0502020202020204" pitchFamily="34" charset="0"/>
          </a:endParaRPr>
        </a:p>
      </dgm:t>
    </dgm:pt>
    <dgm:pt modelId="{4532F48E-5AE9-4958-92B5-8CFE19038AA2}" type="sibTrans" cxnId="{E82A5DDD-E1C3-4A88-9D08-452AD47B1A04}">
      <dgm:prSet/>
      <dgm:spPr/>
      <dgm:t>
        <a:bodyPr/>
        <a:lstStyle/>
        <a:p>
          <a:endParaRPr lang="en-US" sz="1100">
            <a:latin typeface="Century Gothic" panose="020B0502020202020204" pitchFamily="34" charset="0"/>
          </a:endParaRPr>
        </a:p>
      </dgm:t>
    </dgm:pt>
    <dgm:pt modelId="{01C52C30-EFB3-4AB8-94F7-1441DB0D9A01}">
      <dgm:prSet custT="1"/>
      <dgm:spPr/>
      <dgm:t>
        <a:bodyPr/>
        <a:lstStyle/>
        <a:p>
          <a:r>
            <a:rPr lang="en-US" sz="1100" dirty="0">
              <a:latin typeface="Century Gothic" panose="020B0502020202020204" pitchFamily="34" charset="0"/>
            </a:rPr>
            <a:t>Location  </a:t>
          </a:r>
        </a:p>
      </dgm:t>
    </dgm:pt>
    <dgm:pt modelId="{D456DA7A-870E-41E0-B7A3-253CFDC16FAF}" type="parTrans" cxnId="{99F87741-AE84-4021-A772-A26C39B5958E}">
      <dgm:prSet/>
      <dgm:spPr/>
      <dgm:t>
        <a:bodyPr/>
        <a:lstStyle/>
        <a:p>
          <a:endParaRPr lang="en-US" sz="1100">
            <a:latin typeface="Century Gothic" panose="020B0502020202020204" pitchFamily="34" charset="0"/>
          </a:endParaRPr>
        </a:p>
      </dgm:t>
    </dgm:pt>
    <dgm:pt modelId="{0500ACDA-1D9E-4499-B895-9D4C69EF75F9}" type="sibTrans" cxnId="{99F87741-AE84-4021-A772-A26C39B5958E}">
      <dgm:prSet/>
      <dgm:spPr/>
      <dgm:t>
        <a:bodyPr/>
        <a:lstStyle/>
        <a:p>
          <a:endParaRPr lang="en-US" sz="1100">
            <a:latin typeface="Century Gothic" panose="020B0502020202020204" pitchFamily="34" charset="0"/>
          </a:endParaRPr>
        </a:p>
      </dgm:t>
    </dgm:pt>
    <dgm:pt modelId="{A4403795-393E-4904-9DC0-BFAF7E1B3BD0}">
      <dgm:prSet custT="1"/>
      <dgm:spPr/>
      <dgm:t>
        <a:bodyPr/>
        <a:lstStyle/>
        <a:p>
          <a:r>
            <a:rPr lang="en-US" sz="1100" dirty="0">
              <a:latin typeface="Century Gothic" panose="020B0502020202020204" pitchFamily="34" charset="0"/>
            </a:rPr>
            <a:t>Number at busy time</a:t>
          </a:r>
        </a:p>
      </dgm:t>
    </dgm:pt>
    <dgm:pt modelId="{66B872AE-95C5-436D-A37E-19F24EBDE49D}" type="parTrans" cxnId="{CE6AD250-2636-4E7D-85B0-8CE027AB0433}">
      <dgm:prSet/>
      <dgm:spPr/>
      <dgm:t>
        <a:bodyPr/>
        <a:lstStyle/>
        <a:p>
          <a:endParaRPr lang="en-US" sz="1100">
            <a:latin typeface="Century Gothic" panose="020B0502020202020204" pitchFamily="34" charset="0"/>
          </a:endParaRPr>
        </a:p>
      </dgm:t>
    </dgm:pt>
    <dgm:pt modelId="{11BD8C06-AB09-42E3-862C-529498EE0D46}" type="sibTrans" cxnId="{CE6AD250-2636-4E7D-85B0-8CE027AB0433}">
      <dgm:prSet/>
      <dgm:spPr/>
      <dgm:t>
        <a:bodyPr/>
        <a:lstStyle/>
        <a:p>
          <a:endParaRPr lang="en-US" sz="1100">
            <a:latin typeface="Century Gothic" panose="020B0502020202020204" pitchFamily="34" charset="0"/>
          </a:endParaRPr>
        </a:p>
      </dgm:t>
    </dgm:pt>
    <dgm:pt modelId="{DCE7CB30-C2F9-4BB7-8C31-95A93F5226D1}">
      <dgm:prSet custT="1"/>
      <dgm:spPr/>
      <dgm:t>
        <a:bodyPr/>
        <a:lstStyle/>
        <a:p>
          <a:r>
            <a:rPr lang="en-US" sz="1100" dirty="0">
              <a:latin typeface="Century Gothic" panose="020B0502020202020204" pitchFamily="34" charset="0"/>
            </a:rPr>
            <a:t>Male and female workers </a:t>
          </a:r>
        </a:p>
      </dgm:t>
    </dgm:pt>
    <dgm:pt modelId="{171FBFE7-443A-467F-9CE6-86067B6DDCEF}" type="parTrans" cxnId="{7F83F5A1-E940-45C1-AF90-F1A8345C7B7B}">
      <dgm:prSet/>
      <dgm:spPr/>
      <dgm:t>
        <a:bodyPr/>
        <a:lstStyle/>
        <a:p>
          <a:endParaRPr lang="en-US" sz="1100">
            <a:latin typeface="Century Gothic" panose="020B0502020202020204" pitchFamily="34" charset="0"/>
          </a:endParaRPr>
        </a:p>
      </dgm:t>
    </dgm:pt>
    <dgm:pt modelId="{7ADE378E-016E-4F54-85BF-77C75E8E2EF8}" type="sibTrans" cxnId="{7F83F5A1-E940-45C1-AF90-F1A8345C7B7B}">
      <dgm:prSet/>
      <dgm:spPr/>
      <dgm:t>
        <a:bodyPr/>
        <a:lstStyle/>
        <a:p>
          <a:endParaRPr lang="en-US" sz="1100">
            <a:latin typeface="Century Gothic" panose="020B0502020202020204" pitchFamily="34" charset="0"/>
          </a:endParaRPr>
        </a:p>
      </dgm:t>
    </dgm:pt>
    <dgm:pt modelId="{A6F20D36-E1C9-42A4-9416-76B2E0A1D5F4}">
      <dgm:prSet custT="1"/>
      <dgm:spPr/>
      <dgm:t>
        <a:bodyPr/>
        <a:lstStyle/>
        <a:p>
          <a:r>
            <a:rPr lang="en-US" sz="1100" dirty="0">
              <a:latin typeface="Century Gothic" panose="020B0502020202020204" pitchFamily="34" charset="0"/>
            </a:rPr>
            <a:t>Male and female patrons </a:t>
          </a:r>
        </a:p>
      </dgm:t>
    </dgm:pt>
    <dgm:pt modelId="{2D76359A-8F2D-4AAC-97B0-F6926AE51AA9}" type="parTrans" cxnId="{CB8E51D6-A306-4DAB-B5BD-1F8D7D4869F2}">
      <dgm:prSet/>
      <dgm:spPr/>
      <dgm:t>
        <a:bodyPr/>
        <a:lstStyle/>
        <a:p>
          <a:endParaRPr lang="en-US" sz="1100">
            <a:latin typeface="Century Gothic" panose="020B0502020202020204" pitchFamily="34" charset="0"/>
          </a:endParaRPr>
        </a:p>
      </dgm:t>
    </dgm:pt>
    <dgm:pt modelId="{B858E0A3-7C7C-4548-82ED-996B5B3DFC6C}" type="sibTrans" cxnId="{CB8E51D6-A306-4DAB-B5BD-1F8D7D4869F2}">
      <dgm:prSet/>
      <dgm:spPr/>
      <dgm:t>
        <a:bodyPr/>
        <a:lstStyle/>
        <a:p>
          <a:endParaRPr lang="en-US" sz="1100">
            <a:latin typeface="Century Gothic" panose="020B0502020202020204" pitchFamily="34" charset="0"/>
          </a:endParaRPr>
        </a:p>
      </dgm:t>
    </dgm:pt>
    <dgm:pt modelId="{13AF61F9-2EEF-4573-9B67-0E08A85A6F23}">
      <dgm:prSet custT="1"/>
      <dgm:spPr/>
      <dgm:t>
        <a:bodyPr/>
        <a:lstStyle/>
        <a:p>
          <a:r>
            <a:rPr lang="en-US" sz="1100" dirty="0">
              <a:latin typeface="Century Gothic" panose="020B0502020202020204" pitchFamily="34" charset="0"/>
            </a:rPr>
            <a:t>Women living onsite </a:t>
          </a:r>
        </a:p>
      </dgm:t>
    </dgm:pt>
    <dgm:pt modelId="{0850385B-7B1B-483B-B596-0F33373F4AE5}" type="parTrans" cxnId="{1EECEC2A-4662-4F92-BF78-602F05C3EA5B}">
      <dgm:prSet/>
      <dgm:spPr/>
      <dgm:t>
        <a:bodyPr/>
        <a:lstStyle/>
        <a:p>
          <a:endParaRPr lang="en-US" sz="1100">
            <a:latin typeface="Century Gothic" panose="020B0502020202020204" pitchFamily="34" charset="0"/>
          </a:endParaRPr>
        </a:p>
      </dgm:t>
    </dgm:pt>
    <dgm:pt modelId="{FB99552A-6571-4EE0-99A1-DA4E7436DDF4}" type="sibTrans" cxnId="{1EECEC2A-4662-4F92-BF78-602F05C3EA5B}">
      <dgm:prSet/>
      <dgm:spPr/>
      <dgm:t>
        <a:bodyPr/>
        <a:lstStyle/>
        <a:p>
          <a:endParaRPr lang="en-US" sz="1100">
            <a:latin typeface="Century Gothic" panose="020B0502020202020204" pitchFamily="34" charset="0"/>
          </a:endParaRPr>
        </a:p>
      </dgm:t>
    </dgm:pt>
    <dgm:pt modelId="{DBAA5771-88C2-45B1-B306-79EC3B427552}">
      <dgm:prSet custT="1"/>
      <dgm:spPr/>
      <dgm:t>
        <a:bodyPr/>
        <a:lstStyle/>
        <a:p>
          <a:r>
            <a:rPr lang="en-US" sz="1100" dirty="0">
              <a:latin typeface="Century Gothic" panose="020B0502020202020204" pitchFamily="34" charset="0"/>
            </a:rPr>
            <a:t>Onsite risk activities </a:t>
          </a:r>
        </a:p>
      </dgm:t>
    </dgm:pt>
    <dgm:pt modelId="{F8312013-E9D2-4829-9CA6-A042F28EB3E4}" type="parTrans" cxnId="{F4164290-416B-4CDF-9CFE-9141FB641A6C}">
      <dgm:prSet/>
      <dgm:spPr/>
      <dgm:t>
        <a:bodyPr/>
        <a:lstStyle/>
        <a:p>
          <a:endParaRPr lang="en-US" sz="1100">
            <a:latin typeface="Century Gothic" panose="020B0502020202020204" pitchFamily="34" charset="0"/>
          </a:endParaRPr>
        </a:p>
      </dgm:t>
    </dgm:pt>
    <dgm:pt modelId="{B5427731-E252-48F5-8E27-2F1508EA7DA7}" type="sibTrans" cxnId="{F4164290-416B-4CDF-9CFE-9141FB641A6C}">
      <dgm:prSet/>
      <dgm:spPr/>
      <dgm:t>
        <a:bodyPr/>
        <a:lstStyle/>
        <a:p>
          <a:endParaRPr lang="en-US" sz="1100">
            <a:latin typeface="Century Gothic" panose="020B0502020202020204" pitchFamily="34" charset="0"/>
          </a:endParaRPr>
        </a:p>
      </dgm:t>
    </dgm:pt>
    <dgm:pt modelId="{A1885376-8258-487A-95A6-365C55DEF012}">
      <dgm:prSet custT="1"/>
      <dgm:spPr/>
      <dgm:t>
        <a:bodyPr/>
        <a:lstStyle/>
        <a:p>
          <a:r>
            <a:rPr lang="en-US" sz="1100" dirty="0">
              <a:latin typeface="Century Gothic" panose="020B0502020202020204" pitchFamily="34" charset="0"/>
            </a:rPr>
            <a:t>Busy days and times </a:t>
          </a:r>
        </a:p>
      </dgm:t>
    </dgm:pt>
    <dgm:pt modelId="{013A0959-2DEA-40D5-A1AB-61B3D9265329}" type="parTrans" cxnId="{B359A5BD-A34D-4FEC-9FD3-1952FAFA2400}">
      <dgm:prSet/>
      <dgm:spPr/>
      <dgm:t>
        <a:bodyPr/>
        <a:lstStyle/>
        <a:p>
          <a:endParaRPr lang="en-US" sz="1100">
            <a:latin typeface="Century Gothic" panose="020B0502020202020204" pitchFamily="34" charset="0"/>
          </a:endParaRPr>
        </a:p>
      </dgm:t>
    </dgm:pt>
    <dgm:pt modelId="{FB012C32-F07C-439C-835F-8CB0140657A1}" type="sibTrans" cxnId="{B359A5BD-A34D-4FEC-9FD3-1952FAFA2400}">
      <dgm:prSet/>
      <dgm:spPr/>
      <dgm:t>
        <a:bodyPr/>
        <a:lstStyle/>
        <a:p>
          <a:endParaRPr lang="en-US" sz="1100">
            <a:latin typeface="Century Gothic" panose="020B0502020202020204" pitchFamily="34" charset="0"/>
          </a:endParaRPr>
        </a:p>
      </dgm:t>
    </dgm:pt>
    <dgm:pt modelId="{742080CF-5360-4712-B243-1B25E363E195}">
      <dgm:prSet custT="1"/>
      <dgm:spPr/>
      <dgm:t>
        <a:bodyPr/>
        <a:lstStyle/>
        <a:p>
          <a:r>
            <a:rPr lang="en-US" sz="1100" dirty="0">
              <a:latin typeface="Century Gothic" panose="020B0502020202020204" pitchFamily="34" charset="0"/>
            </a:rPr>
            <a:t>Sex onsite </a:t>
          </a:r>
        </a:p>
      </dgm:t>
    </dgm:pt>
    <dgm:pt modelId="{AABF63EE-5A82-41DB-956C-EFF721031E3A}" type="parTrans" cxnId="{270CF3F7-2898-4A1E-9258-15E4D9F083B6}">
      <dgm:prSet/>
      <dgm:spPr/>
      <dgm:t>
        <a:bodyPr/>
        <a:lstStyle/>
        <a:p>
          <a:endParaRPr lang="en-US" sz="1100">
            <a:latin typeface="Century Gothic" panose="020B0502020202020204" pitchFamily="34" charset="0"/>
          </a:endParaRPr>
        </a:p>
      </dgm:t>
    </dgm:pt>
    <dgm:pt modelId="{99CDA0C7-DFC4-4578-8FA3-96BA73B4D5F7}" type="sibTrans" cxnId="{270CF3F7-2898-4A1E-9258-15E4D9F083B6}">
      <dgm:prSet/>
      <dgm:spPr/>
      <dgm:t>
        <a:bodyPr/>
        <a:lstStyle/>
        <a:p>
          <a:endParaRPr lang="en-US" sz="1100">
            <a:latin typeface="Century Gothic" panose="020B0502020202020204" pitchFamily="34" charset="0"/>
          </a:endParaRPr>
        </a:p>
      </dgm:t>
    </dgm:pt>
    <dgm:pt modelId="{06BC421E-1DFC-4B6A-A025-0B7825B07724}">
      <dgm:prSet custT="1"/>
      <dgm:spPr/>
      <dgm:t>
        <a:bodyPr/>
        <a:lstStyle/>
        <a:p>
          <a:r>
            <a:rPr lang="en-US" sz="1100" dirty="0">
              <a:latin typeface="Century Gothic" panose="020B0502020202020204" pitchFamily="34" charset="0"/>
            </a:rPr>
            <a:t>Person helps patrons find sex partners</a:t>
          </a:r>
        </a:p>
      </dgm:t>
    </dgm:pt>
    <dgm:pt modelId="{A55103D2-D9F7-4172-A370-7E998CFBD4EF}" type="parTrans" cxnId="{4077729C-504F-4CE4-9DD1-BCABBC34A6C8}">
      <dgm:prSet/>
      <dgm:spPr/>
      <dgm:t>
        <a:bodyPr/>
        <a:lstStyle/>
        <a:p>
          <a:endParaRPr lang="en-US" sz="1100">
            <a:latin typeface="Century Gothic" panose="020B0502020202020204" pitchFamily="34" charset="0"/>
          </a:endParaRPr>
        </a:p>
      </dgm:t>
    </dgm:pt>
    <dgm:pt modelId="{E17EBBC7-5936-4F9F-AB81-3B82306E4648}" type="sibTrans" cxnId="{4077729C-504F-4CE4-9DD1-BCABBC34A6C8}">
      <dgm:prSet/>
      <dgm:spPr/>
      <dgm:t>
        <a:bodyPr/>
        <a:lstStyle/>
        <a:p>
          <a:endParaRPr lang="en-US" sz="1100">
            <a:latin typeface="Century Gothic" panose="020B0502020202020204" pitchFamily="34" charset="0"/>
          </a:endParaRPr>
        </a:p>
      </dgm:t>
    </dgm:pt>
    <dgm:pt modelId="{D52DC7A0-5D26-4614-9F15-5C62BAF585F4}">
      <dgm:prSet custT="1"/>
      <dgm:spPr/>
      <dgm:t>
        <a:bodyPr/>
        <a:lstStyle/>
        <a:p>
          <a:r>
            <a:rPr lang="en-US" sz="1100" dirty="0">
              <a:latin typeface="Century Gothic" panose="020B0502020202020204" pitchFamily="34" charset="0"/>
            </a:rPr>
            <a:t>Risk of sex workers available </a:t>
          </a:r>
        </a:p>
      </dgm:t>
    </dgm:pt>
    <dgm:pt modelId="{BA633072-EA25-4F4F-903F-08C5E70BB090}" type="parTrans" cxnId="{FF67B466-E229-43F7-A286-4A31EC7F14A5}">
      <dgm:prSet/>
      <dgm:spPr/>
      <dgm:t>
        <a:bodyPr/>
        <a:lstStyle/>
        <a:p>
          <a:endParaRPr lang="en-US" sz="1100">
            <a:latin typeface="Century Gothic" panose="020B0502020202020204" pitchFamily="34" charset="0"/>
          </a:endParaRPr>
        </a:p>
      </dgm:t>
    </dgm:pt>
    <dgm:pt modelId="{159AA8EC-DA9D-47F1-93E4-C7617BA36744}" type="sibTrans" cxnId="{FF67B466-E229-43F7-A286-4A31EC7F14A5}">
      <dgm:prSet/>
      <dgm:spPr/>
      <dgm:t>
        <a:bodyPr/>
        <a:lstStyle/>
        <a:p>
          <a:endParaRPr lang="en-US" sz="1100">
            <a:latin typeface="Century Gothic" panose="020B0502020202020204" pitchFamily="34" charset="0"/>
          </a:endParaRPr>
        </a:p>
      </dgm:t>
    </dgm:pt>
    <dgm:pt modelId="{4A4B54B3-CDE8-4AF7-B012-5AAF8CA7FA7F}">
      <dgm:prSet custT="1"/>
      <dgm:spPr/>
      <dgm:t>
        <a:bodyPr/>
        <a:lstStyle/>
        <a:p>
          <a:r>
            <a:rPr lang="en-US" sz="1100" dirty="0">
              <a:latin typeface="Century Gothic" panose="020B0502020202020204" pitchFamily="34" charset="0"/>
            </a:rPr>
            <a:t>Alcohol consumption </a:t>
          </a:r>
        </a:p>
      </dgm:t>
    </dgm:pt>
    <dgm:pt modelId="{C47A446E-F0E9-459A-9D87-15F1ABB4AD1B}" type="parTrans" cxnId="{E94A542B-AA1D-42AF-8056-37D2A7454FFF}">
      <dgm:prSet/>
      <dgm:spPr/>
      <dgm:t>
        <a:bodyPr/>
        <a:lstStyle/>
        <a:p>
          <a:endParaRPr lang="en-US" sz="1100">
            <a:latin typeface="Century Gothic" panose="020B0502020202020204" pitchFamily="34" charset="0"/>
          </a:endParaRPr>
        </a:p>
      </dgm:t>
    </dgm:pt>
    <dgm:pt modelId="{EAD8093A-7BB5-4D36-8F18-213F91582E8C}" type="sibTrans" cxnId="{E94A542B-AA1D-42AF-8056-37D2A7454FFF}">
      <dgm:prSet/>
      <dgm:spPr/>
      <dgm:t>
        <a:bodyPr/>
        <a:lstStyle/>
        <a:p>
          <a:endParaRPr lang="en-US" sz="1100">
            <a:latin typeface="Century Gothic" panose="020B0502020202020204" pitchFamily="34" charset="0"/>
          </a:endParaRPr>
        </a:p>
      </dgm:t>
    </dgm:pt>
    <dgm:pt modelId="{6E41A6EA-C683-4285-AFD0-10D25DA47BD0}">
      <dgm:prSet custT="1"/>
      <dgm:spPr/>
      <dgm:t>
        <a:bodyPr/>
        <a:lstStyle/>
        <a:p>
          <a:r>
            <a:rPr lang="en-US" sz="1100" dirty="0">
              <a:latin typeface="Century Gothic" panose="020B0502020202020204" pitchFamily="34" charset="0"/>
            </a:rPr>
            <a:t>Exotic dancing </a:t>
          </a:r>
        </a:p>
      </dgm:t>
    </dgm:pt>
    <dgm:pt modelId="{8EDD0607-DA3C-4389-A8FA-F27A274D59C5}" type="parTrans" cxnId="{0DBB3225-5B61-49E2-9A28-B836F0993806}">
      <dgm:prSet/>
      <dgm:spPr/>
      <dgm:t>
        <a:bodyPr/>
        <a:lstStyle/>
        <a:p>
          <a:endParaRPr lang="en-US" sz="1100">
            <a:latin typeface="Century Gothic" panose="020B0502020202020204" pitchFamily="34" charset="0"/>
          </a:endParaRPr>
        </a:p>
      </dgm:t>
    </dgm:pt>
    <dgm:pt modelId="{049873AF-6037-4C65-9E07-E180D1A90A10}" type="sibTrans" cxnId="{0DBB3225-5B61-49E2-9A28-B836F0993806}">
      <dgm:prSet/>
      <dgm:spPr/>
      <dgm:t>
        <a:bodyPr/>
        <a:lstStyle/>
        <a:p>
          <a:endParaRPr lang="en-US" sz="1100">
            <a:latin typeface="Century Gothic" panose="020B0502020202020204" pitchFamily="34" charset="0"/>
          </a:endParaRPr>
        </a:p>
      </dgm:t>
    </dgm:pt>
    <dgm:pt modelId="{A598B430-73E2-4C81-8923-A17BDDB23457}">
      <dgm:prSet custT="1"/>
      <dgm:spPr/>
      <dgm:t>
        <a:bodyPr/>
        <a:lstStyle/>
        <a:p>
          <a:r>
            <a:rPr lang="en-US" sz="1100" dirty="0">
              <a:latin typeface="Century Gothic" panose="020B0502020202020204" pitchFamily="34" charset="0"/>
            </a:rPr>
            <a:t>Erotic massage </a:t>
          </a:r>
        </a:p>
      </dgm:t>
    </dgm:pt>
    <dgm:pt modelId="{F0FAA3CD-B553-434D-9E33-2DE4B7C310F5}" type="parTrans" cxnId="{1909CE3D-0E88-4718-A4C0-109C8716E130}">
      <dgm:prSet/>
      <dgm:spPr/>
      <dgm:t>
        <a:bodyPr/>
        <a:lstStyle/>
        <a:p>
          <a:endParaRPr lang="en-US" sz="1100">
            <a:latin typeface="Century Gothic" panose="020B0502020202020204" pitchFamily="34" charset="0"/>
          </a:endParaRPr>
        </a:p>
      </dgm:t>
    </dgm:pt>
    <dgm:pt modelId="{E8B01C3B-58F4-47A0-A7C9-C141368B806C}" type="sibTrans" cxnId="{1909CE3D-0E88-4718-A4C0-109C8716E130}">
      <dgm:prSet/>
      <dgm:spPr/>
      <dgm:t>
        <a:bodyPr/>
        <a:lstStyle/>
        <a:p>
          <a:endParaRPr lang="en-US" sz="1100">
            <a:latin typeface="Century Gothic" panose="020B0502020202020204" pitchFamily="34" charset="0"/>
          </a:endParaRPr>
        </a:p>
      </dgm:t>
    </dgm:pt>
    <dgm:pt modelId="{6CB63299-0B34-4785-A659-92AC6D468C6F}">
      <dgm:prSet custT="1"/>
      <dgm:spPr/>
      <dgm:t>
        <a:bodyPr/>
        <a:lstStyle/>
        <a:p>
          <a:r>
            <a:rPr lang="en-US" sz="1100" dirty="0">
              <a:latin typeface="Century Gothic" panose="020B0502020202020204" pitchFamily="34" charset="0"/>
            </a:rPr>
            <a:t>Injecting drug use </a:t>
          </a:r>
        </a:p>
      </dgm:t>
    </dgm:pt>
    <dgm:pt modelId="{42A08278-C52B-4D65-B9DB-8FD821E6E87E}" type="parTrans" cxnId="{F27CF449-1934-407A-9E4B-88E61F87A12C}">
      <dgm:prSet/>
      <dgm:spPr/>
      <dgm:t>
        <a:bodyPr/>
        <a:lstStyle/>
        <a:p>
          <a:endParaRPr lang="en-US" sz="1100">
            <a:latin typeface="Century Gothic" panose="020B0502020202020204" pitchFamily="34" charset="0"/>
          </a:endParaRPr>
        </a:p>
      </dgm:t>
    </dgm:pt>
    <dgm:pt modelId="{7FC16891-6203-4E0D-A2A3-266E6BEAF868}" type="sibTrans" cxnId="{F27CF449-1934-407A-9E4B-88E61F87A12C}">
      <dgm:prSet/>
      <dgm:spPr/>
      <dgm:t>
        <a:bodyPr/>
        <a:lstStyle/>
        <a:p>
          <a:endParaRPr lang="en-US" sz="1100">
            <a:latin typeface="Century Gothic" panose="020B0502020202020204" pitchFamily="34" charset="0"/>
          </a:endParaRPr>
        </a:p>
      </dgm:t>
    </dgm:pt>
    <dgm:pt modelId="{8AA5DA18-2BE6-4A6B-A64D-5E38686A0897}">
      <dgm:prSet custT="1"/>
      <dgm:spPr/>
      <dgm:t>
        <a:bodyPr/>
        <a:lstStyle/>
        <a:p>
          <a:r>
            <a:rPr lang="en-US" sz="1100" dirty="0">
              <a:latin typeface="Century Gothic" panose="020B0502020202020204" pitchFamily="34" charset="0"/>
            </a:rPr>
            <a:t>Prevention services</a:t>
          </a:r>
        </a:p>
      </dgm:t>
    </dgm:pt>
    <dgm:pt modelId="{74D5F32D-363A-4BF1-BCCF-76D3B96B0AB2}" type="parTrans" cxnId="{CF7FF12D-1311-484E-86D4-39BD1C7EC88A}">
      <dgm:prSet/>
      <dgm:spPr/>
      <dgm:t>
        <a:bodyPr/>
        <a:lstStyle/>
        <a:p>
          <a:endParaRPr lang="en-US" sz="1100">
            <a:latin typeface="Century Gothic" panose="020B0502020202020204" pitchFamily="34" charset="0"/>
          </a:endParaRPr>
        </a:p>
      </dgm:t>
    </dgm:pt>
    <dgm:pt modelId="{E787CFE4-8EAF-45D1-8B1D-75CFE5D06856}" type="sibTrans" cxnId="{CF7FF12D-1311-484E-86D4-39BD1C7EC88A}">
      <dgm:prSet/>
      <dgm:spPr/>
      <dgm:t>
        <a:bodyPr/>
        <a:lstStyle/>
        <a:p>
          <a:endParaRPr lang="en-US" sz="1100">
            <a:latin typeface="Century Gothic" panose="020B0502020202020204" pitchFamily="34" charset="0"/>
          </a:endParaRPr>
        </a:p>
      </dgm:t>
    </dgm:pt>
    <dgm:pt modelId="{F18EAECD-A4B3-41E7-91C3-31DDD791448A}">
      <dgm:prSet custT="1"/>
      <dgm:spPr/>
      <dgm:t>
        <a:bodyPr/>
        <a:lstStyle/>
        <a:p>
          <a:r>
            <a:rPr lang="en-US" sz="1100" dirty="0">
              <a:latin typeface="Century Gothic" panose="020B0502020202020204" pitchFamily="34" charset="0"/>
            </a:rPr>
            <a:t>Free condoms</a:t>
          </a:r>
        </a:p>
      </dgm:t>
    </dgm:pt>
    <dgm:pt modelId="{76547C2E-5A78-48E1-84A5-8066BF5BFDAF}" type="parTrans" cxnId="{09D24268-54F7-4BDC-8E67-64175212B638}">
      <dgm:prSet/>
      <dgm:spPr/>
      <dgm:t>
        <a:bodyPr/>
        <a:lstStyle/>
        <a:p>
          <a:endParaRPr lang="en-US" sz="1100">
            <a:latin typeface="Century Gothic" panose="020B0502020202020204" pitchFamily="34" charset="0"/>
          </a:endParaRPr>
        </a:p>
      </dgm:t>
    </dgm:pt>
    <dgm:pt modelId="{C069B513-09B5-485C-9A34-53FB4A3B6C6C}" type="sibTrans" cxnId="{09D24268-54F7-4BDC-8E67-64175212B638}">
      <dgm:prSet/>
      <dgm:spPr/>
      <dgm:t>
        <a:bodyPr/>
        <a:lstStyle/>
        <a:p>
          <a:endParaRPr lang="en-US" sz="1100">
            <a:latin typeface="Century Gothic" panose="020B0502020202020204" pitchFamily="34" charset="0"/>
          </a:endParaRPr>
        </a:p>
      </dgm:t>
    </dgm:pt>
    <dgm:pt modelId="{5FFD48E6-4DF3-4319-B9C4-A66B239DFCAD}">
      <dgm:prSet custT="1"/>
      <dgm:spPr/>
      <dgm:t>
        <a:bodyPr/>
        <a:lstStyle/>
        <a:p>
          <a:r>
            <a:rPr lang="en-US" sz="1100" dirty="0">
              <a:latin typeface="Century Gothic" panose="020B0502020202020204" pitchFamily="34" charset="0"/>
            </a:rPr>
            <a:t>Condoms for sale</a:t>
          </a:r>
        </a:p>
      </dgm:t>
    </dgm:pt>
    <dgm:pt modelId="{D4E3D55C-40EA-41ED-AF98-B88D17B27984}" type="parTrans" cxnId="{CBF8555C-24E3-43B3-87E2-11A6B9018DC8}">
      <dgm:prSet/>
      <dgm:spPr/>
      <dgm:t>
        <a:bodyPr/>
        <a:lstStyle/>
        <a:p>
          <a:endParaRPr lang="en-US" sz="1100">
            <a:latin typeface="Century Gothic" panose="020B0502020202020204" pitchFamily="34" charset="0"/>
          </a:endParaRPr>
        </a:p>
      </dgm:t>
    </dgm:pt>
    <dgm:pt modelId="{21D21B57-95E4-4577-8003-12706914C652}" type="sibTrans" cxnId="{CBF8555C-24E3-43B3-87E2-11A6B9018DC8}">
      <dgm:prSet/>
      <dgm:spPr/>
      <dgm:t>
        <a:bodyPr/>
        <a:lstStyle/>
        <a:p>
          <a:endParaRPr lang="en-US" sz="1100">
            <a:latin typeface="Century Gothic" panose="020B0502020202020204" pitchFamily="34" charset="0"/>
          </a:endParaRPr>
        </a:p>
      </dgm:t>
    </dgm:pt>
    <dgm:pt modelId="{99C5E619-048F-484A-A4EC-393E2D1DE715}">
      <dgm:prSet custT="1"/>
      <dgm:spPr/>
      <dgm:t>
        <a:bodyPr/>
        <a:lstStyle/>
        <a:p>
          <a:r>
            <a:rPr lang="en-US" sz="1100" dirty="0">
              <a:latin typeface="Century Gothic" panose="020B0502020202020204" pitchFamily="34" charset="0"/>
            </a:rPr>
            <a:t>Free lubricants </a:t>
          </a:r>
        </a:p>
      </dgm:t>
    </dgm:pt>
    <dgm:pt modelId="{7797DBFF-A23A-413E-BAD1-A717B8FDCAB9}" type="parTrans" cxnId="{07A53283-40B3-4772-8AC8-733E0BBCE0BA}">
      <dgm:prSet/>
      <dgm:spPr/>
      <dgm:t>
        <a:bodyPr/>
        <a:lstStyle/>
        <a:p>
          <a:endParaRPr lang="en-US" sz="1100">
            <a:latin typeface="Century Gothic" panose="020B0502020202020204" pitchFamily="34" charset="0"/>
          </a:endParaRPr>
        </a:p>
      </dgm:t>
    </dgm:pt>
    <dgm:pt modelId="{BEA86809-8FFC-4CE5-A5ED-084472323878}" type="sibTrans" cxnId="{07A53283-40B3-4772-8AC8-733E0BBCE0BA}">
      <dgm:prSet/>
      <dgm:spPr/>
      <dgm:t>
        <a:bodyPr/>
        <a:lstStyle/>
        <a:p>
          <a:endParaRPr lang="en-US" sz="1100">
            <a:latin typeface="Century Gothic" panose="020B0502020202020204" pitchFamily="34" charset="0"/>
          </a:endParaRPr>
        </a:p>
      </dgm:t>
    </dgm:pt>
    <dgm:pt modelId="{796D855A-A035-4619-906F-AB5CBCC0C4E4}">
      <dgm:prSet custT="1"/>
      <dgm:spPr/>
      <dgm:t>
        <a:bodyPr/>
        <a:lstStyle/>
        <a:p>
          <a:r>
            <a:rPr lang="en-US" sz="1100" dirty="0">
              <a:latin typeface="Century Gothic" panose="020B0502020202020204" pitchFamily="34" charset="0"/>
            </a:rPr>
            <a:t>Lubricants for sale</a:t>
          </a:r>
        </a:p>
      </dgm:t>
    </dgm:pt>
    <dgm:pt modelId="{E8070CD7-C01B-4215-B7A9-2A99552999D6}" type="parTrans" cxnId="{639A9CCB-E353-414F-A2FD-E6BADD28D75B}">
      <dgm:prSet/>
      <dgm:spPr/>
      <dgm:t>
        <a:bodyPr/>
        <a:lstStyle/>
        <a:p>
          <a:endParaRPr lang="en-US" sz="1100">
            <a:latin typeface="Century Gothic" panose="020B0502020202020204" pitchFamily="34" charset="0"/>
          </a:endParaRPr>
        </a:p>
      </dgm:t>
    </dgm:pt>
    <dgm:pt modelId="{4C7786AA-5360-457F-A7E2-FC0A98911297}" type="sibTrans" cxnId="{639A9CCB-E353-414F-A2FD-E6BADD28D75B}">
      <dgm:prSet/>
      <dgm:spPr/>
      <dgm:t>
        <a:bodyPr/>
        <a:lstStyle/>
        <a:p>
          <a:endParaRPr lang="en-US" sz="1100">
            <a:latin typeface="Century Gothic" panose="020B0502020202020204" pitchFamily="34" charset="0"/>
          </a:endParaRPr>
        </a:p>
      </dgm:t>
    </dgm:pt>
    <dgm:pt modelId="{DEE17340-AC3F-4A48-BD10-245A67EB28EB}">
      <dgm:prSet custT="1"/>
      <dgm:spPr/>
      <dgm:t>
        <a:bodyPr/>
        <a:lstStyle/>
        <a:p>
          <a:r>
            <a:rPr lang="en-US" sz="1100" dirty="0">
              <a:latin typeface="Century Gothic" panose="020B0502020202020204" pitchFamily="34" charset="0"/>
            </a:rPr>
            <a:t>HIV prevention posters</a:t>
          </a:r>
        </a:p>
      </dgm:t>
    </dgm:pt>
    <dgm:pt modelId="{9CE46103-48CF-40E8-AE79-25FBFB067CAE}" type="parTrans" cxnId="{682A8BBD-88FE-4A53-8D09-4669FFF897FF}">
      <dgm:prSet/>
      <dgm:spPr/>
      <dgm:t>
        <a:bodyPr/>
        <a:lstStyle/>
        <a:p>
          <a:endParaRPr lang="en-US" sz="1100">
            <a:latin typeface="Century Gothic" panose="020B0502020202020204" pitchFamily="34" charset="0"/>
          </a:endParaRPr>
        </a:p>
      </dgm:t>
    </dgm:pt>
    <dgm:pt modelId="{2358205C-F539-44BD-87F0-DB19B7F89BC6}" type="sibTrans" cxnId="{682A8BBD-88FE-4A53-8D09-4669FFF897FF}">
      <dgm:prSet/>
      <dgm:spPr/>
      <dgm:t>
        <a:bodyPr/>
        <a:lstStyle/>
        <a:p>
          <a:endParaRPr lang="en-US" sz="1100">
            <a:latin typeface="Century Gothic" panose="020B0502020202020204" pitchFamily="34" charset="0"/>
          </a:endParaRPr>
        </a:p>
      </dgm:t>
    </dgm:pt>
    <dgm:pt modelId="{CCAA1D8B-4A06-4FF4-B3BD-BFE90B0EB053}">
      <dgm:prSet custT="1"/>
      <dgm:spPr/>
      <dgm:t>
        <a:bodyPr/>
        <a:lstStyle/>
        <a:p>
          <a:r>
            <a:rPr lang="en-US" sz="1100" dirty="0">
              <a:latin typeface="Century Gothic" panose="020B0502020202020204" pitchFamily="34" charset="0"/>
            </a:rPr>
            <a:t>Outreach HIV testing</a:t>
          </a:r>
        </a:p>
      </dgm:t>
    </dgm:pt>
    <dgm:pt modelId="{09A082B1-6A78-4940-8D6D-B2F4110CAE23}" type="parTrans" cxnId="{FEB896B1-8D44-4F9F-B4CB-ED38FCBC17AA}">
      <dgm:prSet/>
      <dgm:spPr/>
      <dgm:t>
        <a:bodyPr/>
        <a:lstStyle/>
        <a:p>
          <a:endParaRPr lang="en-US" sz="1100">
            <a:latin typeface="Century Gothic" panose="020B0502020202020204" pitchFamily="34" charset="0"/>
          </a:endParaRPr>
        </a:p>
      </dgm:t>
    </dgm:pt>
    <dgm:pt modelId="{23E917B3-D0FC-4187-806C-1C736416E391}" type="sibTrans" cxnId="{FEB896B1-8D44-4F9F-B4CB-ED38FCBC17AA}">
      <dgm:prSet/>
      <dgm:spPr/>
      <dgm:t>
        <a:bodyPr/>
        <a:lstStyle/>
        <a:p>
          <a:endParaRPr lang="en-US" sz="1100">
            <a:latin typeface="Century Gothic" panose="020B0502020202020204" pitchFamily="34" charset="0"/>
          </a:endParaRPr>
        </a:p>
      </dgm:t>
    </dgm:pt>
    <dgm:pt modelId="{CEBC2D18-DE0F-4838-899C-BD14E791FD38}">
      <dgm:prSet custT="1"/>
      <dgm:spPr/>
      <dgm:t>
        <a:bodyPr/>
        <a:lstStyle/>
        <a:p>
          <a:r>
            <a:rPr lang="en-US" sz="1100" dirty="0">
              <a:latin typeface="Century Gothic" panose="020B0502020202020204" pitchFamily="34" charset="0"/>
            </a:rPr>
            <a:t>Peer education </a:t>
          </a:r>
        </a:p>
      </dgm:t>
    </dgm:pt>
    <dgm:pt modelId="{E5262021-A00B-4001-BBDB-CFE6694278AE}" type="parTrans" cxnId="{38F535E8-CFE5-4496-9C4F-FE9E0BBCE6B5}">
      <dgm:prSet/>
      <dgm:spPr/>
      <dgm:t>
        <a:bodyPr/>
        <a:lstStyle/>
        <a:p>
          <a:endParaRPr lang="en-US" sz="1100">
            <a:latin typeface="Century Gothic" panose="020B0502020202020204" pitchFamily="34" charset="0"/>
          </a:endParaRPr>
        </a:p>
      </dgm:t>
    </dgm:pt>
    <dgm:pt modelId="{3E55C682-5DAD-4196-AE10-5766AE903DC0}" type="sibTrans" cxnId="{38F535E8-CFE5-4496-9C4F-FE9E0BBCE6B5}">
      <dgm:prSet/>
      <dgm:spPr/>
      <dgm:t>
        <a:bodyPr/>
        <a:lstStyle/>
        <a:p>
          <a:endParaRPr lang="en-US" sz="1100">
            <a:latin typeface="Century Gothic" panose="020B0502020202020204" pitchFamily="34" charset="0"/>
          </a:endParaRPr>
        </a:p>
      </dgm:t>
    </dgm:pt>
    <dgm:pt modelId="{0B146EEC-0299-47CD-9B94-19F9E3B3B214}">
      <dgm:prSet custT="1"/>
      <dgm:spPr/>
      <dgm:t>
        <a:bodyPr/>
        <a:lstStyle/>
        <a:p>
          <a:r>
            <a:rPr lang="en-US" sz="1100" dirty="0">
              <a:latin typeface="Century Gothic" panose="020B0502020202020204" pitchFamily="34" charset="0"/>
            </a:rPr>
            <a:t>HIV posters  </a:t>
          </a:r>
        </a:p>
      </dgm:t>
    </dgm:pt>
    <dgm:pt modelId="{E82E9F33-34B0-471F-9A91-AA63257D7F78}" type="parTrans" cxnId="{DFB322C2-411B-442E-86C2-53FA8C95B1FB}">
      <dgm:prSet/>
      <dgm:spPr/>
      <dgm:t>
        <a:bodyPr/>
        <a:lstStyle/>
        <a:p>
          <a:endParaRPr lang="en-US" sz="1100">
            <a:latin typeface="Century Gothic" panose="020B0502020202020204" pitchFamily="34" charset="0"/>
          </a:endParaRPr>
        </a:p>
      </dgm:t>
    </dgm:pt>
    <dgm:pt modelId="{5417E23C-F844-45BA-B887-5817EE0AB35E}" type="sibTrans" cxnId="{DFB322C2-411B-442E-86C2-53FA8C95B1FB}">
      <dgm:prSet/>
      <dgm:spPr/>
      <dgm:t>
        <a:bodyPr/>
        <a:lstStyle/>
        <a:p>
          <a:endParaRPr lang="en-US" sz="1100">
            <a:latin typeface="Century Gothic" panose="020B0502020202020204" pitchFamily="34" charset="0"/>
          </a:endParaRPr>
        </a:p>
      </dgm:t>
    </dgm:pt>
    <dgm:pt modelId="{9952F067-C160-4FDC-89B1-D1AE519F0018}">
      <dgm:prSet custT="1"/>
      <dgm:spPr/>
      <dgm:t>
        <a:bodyPr/>
        <a:lstStyle/>
        <a:p>
          <a:r>
            <a:rPr lang="en-US" sz="1100" dirty="0">
              <a:latin typeface="Century Gothic" panose="020B0502020202020204" pitchFamily="34" charset="0"/>
            </a:rPr>
            <a:t>Female sex workers </a:t>
          </a:r>
        </a:p>
      </dgm:t>
    </dgm:pt>
    <dgm:pt modelId="{371A01AA-BB42-4183-8DDD-FF63B72DCEA1}" type="parTrans" cxnId="{3E7D74EE-0D7A-47E3-8F79-CBC1E83FD7D4}">
      <dgm:prSet/>
      <dgm:spPr/>
      <dgm:t>
        <a:bodyPr/>
        <a:lstStyle/>
        <a:p>
          <a:endParaRPr lang="en-US" sz="1100">
            <a:latin typeface="Century Gothic" panose="020B0502020202020204" pitchFamily="34" charset="0"/>
          </a:endParaRPr>
        </a:p>
      </dgm:t>
    </dgm:pt>
    <dgm:pt modelId="{79C1FDA0-1B91-4173-8C0F-F3E99AB68A6B}" type="sibTrans" cxnId="{3E7D74EE-0D7A-47E3-8F79-CBC1E83FD7D4}">
      <dgm:prSet/>
      <dgm:spPr/>
      <dgm:t>
        <a:bodyPr/>
        <a:lstStyle/>
        <a:p>
          <a:endParaRPr lang="en-US" sz="1100">
            <a:latin typeface="Century Gothic" panose="020B0502020202020204" pitchFamily="34" charset="0"/>
          </a:endParaRPr>
        </a:p>
      </dgm:t>
    </dgm:pt>
    <dgm:pt modelId="{05D17A3D-9875-48CD-8BA4-E04CD68C4EE3}">
      <dgm:prSet custT="1"/>
      <dgm:spPr/>
      <dgm:t>
        <a:bodyPr/>
        <a:lstStyle/>
        <a:p>
          <a:r>
            <a:rPr lang="en-US" sz="1100" dirty="0">
              <a:latin typeface="Century Gothic" panose="020B0502020202020204" pitchFamily="34" charset="0"/>
            </a:rPr>
            <a:t>MSM </a:t>
          </a:r>
        </a:p>
      </dgm:t>
    </dgm:pt>
    <dgm:pt modelId="{BC8BE1FA-AC98-4FA7-9DC6-F67CA50B1E7B}" type="parTrans" cxnId="{0DCF6FED-657A-424B-9033-78536F1B9FDC}">
      <dgm:prSet/>
      <dgm:spPr/>
      <dgm:t>
        <a:bodyPr/>
        <a:lstStyle/>
        <a:p>
          <a:endParaRPr lang="en-US" sz="1100">
            <a:latin typeface="Century Gothic" panose="020B0502020202020204" pitchFamily="34" charset="0"/>
          </a:endParaRPr>
        </a:p>
      </dgm:t>
    </dgm:pt>
    <dgm:pt modelId="{463DE92E-40CA-4D10-96EF-B47170513A01}" type="sibTrans" cxnId="{0DCF6FED-657A-424B-9033-78536F1B9FDC}">
      <dgm:prSet/>
      <dgm:spPr/>
      <dgm:t>
        <a:bodyPr/>
        <a:lstStyle/>
        <a:p>
          <a:endParaRPr lang="en-US" sz="1100">
            <a:latin typeface="Century Gothic" panose="020B0502020202020204" pitchFamily="34" charset="0"/>
          </a:endParaRPr>
        </a:p>
      </dgm:t>
    </dgm:pt>
    <dgm:pt modelId="{0156E71C-B392-4F84-9912-53F3348B2AE0}">
      <dgm:prSet custT="1"/>
      <dgm:spPr/>
      <dgm:t>
        <a:bodyPr/>
        <a:lstStyle/>
        <a:p>
          <a:r>
            <a:rPr lang="en-US" sz="1100" dirty="0">
              <a:latin typeface="Century Gothic" panose="020B0502020202020204" pitchFamily="34" charset="0"/>
            </a:rPr>
            <a:t>People who inject drugs </a:t>
          </a:r>
        </a:p>
      </dgm:t>
    </dgm:pt>
    <dgm:pt modelId="{B195AD97-FF94-466B-B534-82E3DE7D962E}" type="parTrans" cxnId="{E11B33BF-C9DE-49C8-A132-FD2B04921A7F}">
      <dgm:prSet/>
      <dgm:spPr/>
      <dgm:t>
        <a:bodyPr/>
        <a:lstStyle/>
        <a:p>
          <a:endParaRPr lang="en-US" sz="1100">
            <a:latin typeface="Century Gothic" panose="020B0502020202020204" pitchFamily="34" charset="0"/>
          </a:endParaRPr>
        </a:p>
      </dgm:t>
    </dgm:pt>
    <dgm:pt modelId="{1E40BCF7-957B-4842-B544-1DC3F23D04FA}" type="sibTrans" cxnId="{E11B33BF-C9DE-49C8-A132-FD2B04921A7F}">
      <dgm:prSet/>
      <dgm:spPr/>
      <dgm:t>
        <a:bodyPr/>
        <a:lstStyle/>
        <a:p>
          <a:endParaRPr lang="en-US" sz="1100">
            <a:latin typeface="Century Gothic" panose="020B0502020202020204" pitchFamily="34" charset="0"/>
          </a:endParaRPr>
        </a:p>
      </dgm:t>
    </dgm:pt>
    <dgm:pt modelId="{4613E9E6-DD6B-4496-A440-CA52009F9278}" type="pres">
      <dgm:prSet presAssocID="{BC2444F4-F84D-4AAF-8383-52A54D35CF13}" presName="Name0" presStyleCnt="0">
        <dgm:presLayoutVars>
          <dgm:dir/>
          <dgm:animLvl val="lvl"/>
          <dgm:resizeHandles val="exact"/>
        </dgm:presLayoutVars>
      </dgm:prSet>
      <dgm:spPr/>
    </dgm:pt>
    <dgm:pt modelId="{529735CF-1A49-49C5-A998-A77F88A40DC9}" type="pres">
      <dgm:prSet presAssocID="{EF5DCD9B-EBCF-46C8-8534-B2A0042B5BC6}" presName="linNode" presStyleCnt="0"/>
      <dgm:spPr/>
    </dgm:pt>
    <dgm:pt modelId="{F076AEFD-7FF2-409E-A365-3CCC5EB29CF0}" type="pres">
      <dgm:prSet presAssocID="{EF5DCD9B-EBCF-46C8-8534-B2A0042B5BC6}" presName="parTx" presStyleLbl="revTx" presStyleIdx="0" presStyleCnt="4">
        <dgm:presLayoutVars>
          <dgm:chMax val="1"/>
          <dgm:bulletEnabled val="1"/>
        </dgm:presLayoutVars>
      </dgm:prSet>
      <dgm:spPr/>
    </dgm:pt>
    <dgm:pt modelId="{28613D05-18F7-4D72-8AC8-6A52C72E48EE}" type="pres">
      <dgm:prSet presAssocID="{EF5DCD9B-EBCF-46C8-8534-B2A0042B5BC6}" presName="bracket" presStyleLbl="parChTrans1D1" presStyleIdx="0" presStyleCnt="4"/>
      <dgm:spPr/>
    </dgm:pt>
    <dgm:pt modelId="{34CEA314-FBE5-4EEB-9C4E-0305F0CBC627}" type="pres">
      <dgm:prSet presAssocID="{EF5DCD9B-EBCF-46C8-8534-B2A0042B5BC6}" presName="spH" presStyleCnt="0"/>
      <dgm:spPr/>
    </dgm:pt>
    <dgm:pt modelId="{89703320-4EC8-4AF8-9AA2-FA7C00C31C06}" type="pres">
      <dgm:prSet presAssocID="{EF5DCD9B-EBCF-46C8-8534-B2A0042B5BC6}" presName="desTx" presStyleLbl="node1" presStyleIdx="0" presStyleCnt="4">
        <dgm:presLayoutVars>
          <dgm:bulletEnabled val="1"/>
        </dgm:presLayoutVars>
      </dgm:prSet>
      <dgm:spPr/>
    </dgm:pt>
    <dgm:pt modelId="{EAA0205D-6A5E-4577-98AC-957BBFCB1523}" type="pres">
      <dgm:prSet presAssocID="{76ECC326-5AA3-46A2-B4DF-38D06FC91F1B}" presName="spV" presStyleCnt="0"/>
      <dgm:spPr/>
    </dgm:pt>
    <dgm:pt modelId="{0997826B-6A29-4775-B9B0-AA1EFFE4A366}" type="pres">
      <dgm:prSet presAssocID="{A4403795-393E-4904-9DC0-BFAF7E1B3BD0}" presName="linNode" presStyleCnt="0"/>
      <dgm:spPr/>
    </dgm:pt>
    <dgm:pt modelId="{D6780CDB-6ED0-409F-8779-186C71FD7243}" type="pres">
      <dgm:prSet presAssocID="{A4403795-393E-4904-9DC0-BFAF7E1B3BD0}" presName="parTx" presStyleLbl="revTx" presStyleIdx="1" presStyleCnt="4">
        <dgm:presLayoutVars>
          <dgm:chMax val="1"/>
          <dgm:bulletEnabled val="1"/>
        </dgm:presLayoutVars>
      </dgm:prSet>
      <dgm:spPr/>
    </dgm:pt>
    <dgm:pt modelId="{39BBB6F6-E147-4581-B14E-415D6FFAEF04}" type="pres">
      <dgm:prSet presAssocID="{A4403795-393E-4904-9DC0-BFAF7E1B3BD0}" presName="bracket" presStyleLbl="parChTrans1D1" presStyleIdx="1" presStyleCnt="4"/>
      <dgm:spPr/>
    </dgm:pt>
    <dgm:pt modelId="{287B98B8-931B-4785-8313-BA9D48932740}" type="pres">
      <dgm:prSet presAssocID="{A4403795-393E-4904-9DC0-BFAF7E1B3BD0}" presName="spH" presStyleCnt="0"/>
      <dgm:spPr/>
    </dgm:pt>
    <dgm:pt modelId="{8F85BD8C-7455-4A40-8504-367897610915}" type="pres">
      <dgm:prSet presAssocID="{A4403795-393E-4904-9DC0-BFAF7E1B3BD0}" presName="desTx" presStyleLbl="node1" presStyleIdx="1" presStyleCnt="4">
        <dgm:presLayoutVars>
          <dgm:bulletEnabled val="1"/>
        </dgm:presLayoutVars>
      </dgm:prSet>
      <dgm:spPr/>
    </dgm:pt>
    <dgm:pt modelId="{07984CC4-8A4E-4BC7-9EC4-141FF3F58775}" type="pres">
      <dgm:prSet presAssocID="{11BD8C06-AB09-42E3-862C-529498EE0D46}" presName="spV" presStyleCnt="0"/>
      <dgm:spPr/>
    </dgm:pt>
    <dgm:pt modelId="{0D63CBCC-8831-4A3D-8E63-EBA91DD9CCBB}" type="pres">
      <dgm:prSet presAssocID="{DBAA5771-88C2-45B1-B306-79EC3B427552}" presName="linNode" presStyleCnt="0"/>
      <dgm:spPr/>
    </dgm:pt>
    <dgm:pt modelId="{6C92209A-2615-4C0D-B59A-E5932726BF92}" type="pres">
      <dgm:prSet presAssocID="{DBAA5771-88C2-45B1-B306-79EC3B427552}" presName="parTx" presStyleLbl="revTx" presStyleIdx="2" presStyleCnt="4">
        <dgm:presLayoutVars>
          <dgm:chMax val="1"/>
          <dgm:bulletEnabled val="1"/>
        </dgm:presLayoutVars>
      </dgm:prSet>
      <dgm:spPr/>
    </dgm:pt>
    <dgm:pt modelId="{F8E76ECF-DE75-437F-8990-B55C9DB01ABE}" type="pres">
      <dgm:prSet presAssocID="{DBAA5771-88C2-45B1-B306-79EC3B427552}" presName="bracket" presStyleLbl="parChTrans1D1" presStyleIdx="2" presStyleCnt="4"/>
      <dgm:spPr/>
    </dgm:pt>
    <dgm:pt modelId="{D1F65AA4-3AF5-45CE-BFFF-7FB79B8DBB26}" type="pres">
      <dgm:prSet presAssocID="{DBAA5771-88C2-45B1-B306-79EC3B427552}" presName="spH" presStyleCnt="0"/>
      <dgm:spPr/>
    </dgm:pt>
    <dgm:pt modelId="{9EC5FCEA-525D-4F41-8D9E-30340C093D31}" type="pres">
      <dgm:prSet presAssocID="{DBAA5771-88C2-45B1-B306-79EC3B427552}" presName="desTx" presStyleLbl="node1" presStyleIdx="2" presStyleCnt="4">
        <dgm:presLayoutVars>
          <dgm:bulletEnabled val="1"/>
        </dgm:presLayoutVars>
      </dgm:prSet>
      <dgm:spPr/>
    </dgm:pt>
    <dgm:pt modelId="{F269E24B-16C5-41F2-A9D3-73B266961609}" type="pres">
      <dgm:prSet presAssocID="{B5427731-E252-48F5-8E27-2F1508EA7DA7}" presName="spV" presStyleCnt="0"/>
      <dgm:spPr/>
    </dgm:pt>
    <dgm:pt modelId="{F97D349C-B491-4473-A363-2445C0E0BDB7}" type="pres">
      <dgm:prSet presAssocID="{8AA5DA18-2BE6-4A6B-A64D-5E38686A0897}" presName="linNode" presStyleCnt="0"/>
      <dgm:spPr/>
    </dgm:pt>
    <dgm:pt modelId="{6BBD1D19-33E8-4F5F-A656-559381746A04}" type="pres">
      <dgm:prSet presAssocID="{8AA5DA18-2BE6-4A6B-A64D-5E38686A0897}" presName="parTx" presStyleLbl="revTx" presStyleIdx="3" presStyleCnt="4">
        <dgm:presLayoutVars>
          <dgm:chMax val="1"/>
          <dgm:bulletEnabled val="1"/>
        </dgm:presLayoutVars>
      </dgm:prSet>
      <dgm:spPr/>
    </dgm:pt>
    <dgm:pt modelId="{B76C1EDC-1255-4448-81D7-FC7942CBA318}" type="pres">
      <dgm:prSet presAssocID="{8AA5DA18-2BE6-4A6B-A64D-5E38686A0897}" presName="bracket" presStyleLbl="parChTrans1D1" presStyleIdx="3" presStyleCnt="4"/>
      <dgm:spPr/>
    </dgm:pt>
    <dgm:pt modelId="{033B3E3F-123C-4BEB-9BA8-414237E9C28A}" type="pres">
      <dgm:prSet presAssocID="{8AA5DA18-2BE6-4A6B-A64D-5E38686A0897}" presName="spH" presStyleCnt="0"/>
      <dgm:spPr/>
    </dgm:pt>
    <dgm:pt modelId="{7041BAD1-36CF-4987-83E9-8FC644D2F420}" type="pres">
      <dgm:prSet presAssocID="{8AA5DA18-2BE6-4A6B-A64D-5E38686A0897}" presName="desTx" presStyleLbl="node1" presStyleIdx="3" presStyleCnt="4">
        <dgm:presLayoutVars>
          <dgm:bulletEnabled val="1"/>
        </dgm:presLayoutVars>
      </dgm:prSet>
      <dgm:spPr/>
    </dgm:pt>
  </dgm:ptLst>
  <dgm:cxnLst>
    <dgm:cxn modelId="{0DBB3225-5B61-49E2-9A28-B836F0993806}" srcId="{DBAA5771-88C2-45B1-B306-79EC3B427552}" destId="{6E41A6EA-C683-4285-AFD0-10D25DA47BD0}" srcOrd="4" destOrd="0" parTransId="{8EDD0607-DA3C-4389-A8FA-F27A274D59C5}" sibTransId="{049873AF-6037-4C65-9E07-E180D1A90A10}"/>
    <dgm:cxn modelId="{1EECEC2A-4662-4F92-BF78-602F05C3EA5B}" srcId="{A4403795-393E-4904-9DC0-BFAF7E1B3BD0}" destId="{13AF61F9-2EEF-4573-9B67-0E08A85A6F23}" srcOrd="2" destOrd="0" parTransId="{0850385B-7B1B-483B-B596-0F33373F4AE5}" sibTransId="{FB99552A-6571-4EE0-99A1-DA4E7436DDF4}"/>
    <dgm:cxn modelId="{02D8FD2A-B7ED-48AC-B917-7B60AC1DCAAE}" type="presOf" srcId="{F18EAECD-A4B3-41E7-91C3-31DDD791448A}" destId="{7041BAD1-36CF-4987-83E9-8FC644D2F420}" srcOrd="0" destOrd="0" presId="urn:diagrams.loki3.com/BracketList"/>
    <dgm:cxn modelId="{E94A542B-AA1D-42AF-8056-37D2A7454FFF}" srcId="{DBAA5771-88C2-45B1-B306-79EC3B427552}" destId="{4A4B54B3-CDE8-4AF7-B012-5AAF8CA7FA7F}" srcOrd="3" destOrd="0" parTransId="{C47A446E-F0E9-459A-9D87-15F1ABB4AD1B}" sibTransId="{EAD8093A-7BB5-4D36-8F18-213F91582E8C}"/>
    <dgm:cxn modelId="{CF7FF12D-1311-484E-86D4-39BD1C7EC88A}" srcId="{BC2444F4-F84D-4AAF-8383-52A54D35CF13}" destId="{8AA5DA18-2BE6-4A6B-A64D-5E38686A0897}" srcOrd="3" destOrd="0" parTransId="{74D5F32D-363A-4BF1-BCCF-76D3B96B0AB2}" sibTransId="{E787CFE4-8EAF-45D1-8B1D-75CFE5D06856}"/>
    <dgm:cxn modelId="{F4740E37-D22E-4F04-80A1-A0EFB9CBE944}" type="presOf" srcId="{DEE17340-AC3F-4A48-BD10-245A67EB28EB}" destId="{7041BAD1-36CF-4987-83E9-8FC644D2F420}" srcOrd="0" destOrd="4" presId="urn:diagrams.loki3.com/BracketList"/>
    <dgm:cxn modelId="{F8D15538-6B29-4118-B2BC-1A4E9ECC1946}" type="presOf" srcId="{5FFD48E6-4DF3-4319-B9C4-A66B239DFCAD}" destId="{7041BAD1-36CF-4987-83E9-8FC644D2F420}" srcOrd="0" destOrd="1" presId="urn:diagrams.loki3.com/BracketList"/>
    <dgm:cxn modelId="{1909CE3D-0E88-4718-A4C0-109C8716E130}" srcId="{DBAA5771-88C2-45B1-B306-79EC3B427552}" destId="{A598B430-73E2-4C81-8923-A17BDDB23457}" srcOrd="5" destOrd="0" parTransId="{F0FAA3CD-B553-434D-9E33-2DE4B7C310F5}" sibTransId="{E8B01C3B-58F4-47A0-A7C9-C141368B806C}"/>
    <dgm:cxn modelId="{CBF8555C-24E3-43B3-87E2-11A6B9018DC8}" srcId="{8AA5DA18-2BE6-4A6B-A64D-5E38686A0897}" destId="{5FFD48E6-4DF3-4319-B9C4-A66B239DFCAD}" srcOrd="1" destOrd="0" parTransId="{D4E3D55C-40EA-41ED-AF98-B88D17B27984}" sibTransId="{21D21B57-95E4-4577-8003-12706914C652}"/>
    <dgm:cxn modelId="{99F87741-AE84-4021-A772-A26C39B5958E}" srcId="{EF5DCD9B-EBCF-46C8-8534-B2A0042B5BC6}" destId="{01C52C30-EFB3-4AB8-94F7-1441DB0D9A01}" srcOrd="2" destOrd="0" parTransId="{D456DA7A-870E-41E0-B7A3-253CFDC16FAF}" sibTransId="{0500ACDA-1D9E-4499-B895-9D4C69EF75F9}"/>
    <dgm:cxn modelId="{6B5CE961-839E-4DC2-842B-7AEF09276A09}" type="presOf" srcId="{99C5E619-048F-484A-A4EC-393E2D1DE715}" destId="{7041BAD1-36CF-4987-83E9-8FC644D2F420}" srcOrd="0" destOrd="2" presId="urn:diagrams.loki3.com/BracketList"/>
    <dgm:cxn modelId="{FCAD5942-8043-432E-8CBF-57F8E5086E0D}" srcId="{BC2444F4-F84D-4AAF-8383-52A54D35CF13}" destId="{EF5DCD9B-EBCF-46C8-8534-B2A0042B5BC6}" srcOrd="0" destOrd="0" parTransId="{7D19348A-90F8-47A1-8CB8-2F1FB46F6313}" sibTransId="{76ECC326-5AA3-46A2-B4DF-38D06FC91F1B}"/>
    <dgm:cxn modelId="{FF67B466-E229-43F7-A286-4A31EC7F14A5}" srcId="{DBAA5771-88C2-45B1-B306-79EC3B427552}" destId="{D52DC7A0-5D26-4614-9F15-5C62BAF585F4}" srcOrd="2" destOrd="0" parTransId="{BA633072-EA25-4F4F-903F-08C5E70BB090}" sibTransId="{159AA8EC-DA9D-47F1-93E4-C7617BA36744}"/>
    <dgm:cxn modelId="{5B53D046-647B-44A2-AA79-9C859CED9921}" type="presOf" srcId="{0156E71C-B392-4F84-9912-53F3348B2AE0}" destId="{8F85BD8C-7455-4A40-8504-367897610915}" srcOrd="0" destOrd="5" presId="urn:diagrams.loki3.com/BracketList"/>
    <dgm:cxn modelId="{C1394D47-90BF-4A50-A009-E68A1410EEED}" type="presOf" srcId="{A598B430-73E2-4C81-8923-A17BDDB23457}" destId="{9EC5FCEA-525D-4F41-8D9E-30340C093D31}" srcOrd="0" destOrd="5" presId="urn:diagrams.loki3.com/BracketList"/>
    <dgm:cxn modelId="{09D24268-54F7-4BDC-8E67-64175212B638}" srcId="{8AA5DA18-2BE6-4A6B-A64D-5E38686A0897}" destId="{F18EAECD-A4B3-41E7-91C3-31DDD791448A}" srcOrd="0" destOrd="0" parTransId="{76547C2E-5A78-48E1-84A5-8066BF5BFDAF}" sibTransId="{C069B513-09B5-485C-9A34-53FB4A3B6C6C}"/>
    <dgm:cxn modelId="{F27CF449-1934-407A-9E4B-88E61F87A12C}" srcId="{DBAA5771-88C2-45B1-B306-79EC3B427552}" destId="{6CB63299-0B34-4785-A659-92AC6D468C6F}" srcOrd="6" destOrd="0" parTransId="{42A08278-C52B-4D65-B9DB-8FD821E6E87E}" sibTransId="{7FC16891-6203-4E0D-A2A3-266E6BEAF868}"/>
    <dgm:cxn modelId="{5402686A-E6FA-4033-898C-7BD30DDF7F92}" type="presOf" srcId="{A4403795-393E-4904-9DC0-BFAF7E1B3BD0}" destId="{D6780CDB-6ED0-409F-8779-186C71FD7243}" srcOrd="0" destOrd="0" presId="urn:diagrams.loki3.com/BracketList"/>
    <dgm:cxn modelId="{08210E6C-0F40-45BD-8180-83D6500DB747}" type="presOf" srcId="{DCE7CB30-C2F9-4BB7-8C31-95A93F5226D1}" destId="{8F85BD8C-7455-4A40-8504-367897610915}" srcOrd="0" destOrd="0" presId="urn:diagrams.loki3.com/BracketList"/>
    <dgm:cxn modelId="{0523894F-9E5C-4EC4-8ED0-DD26B645138A}" type="presOf" srcId="{796D855A-A035-4619-906F-AB5CBCC0C4E4}" destId="{7041BAD1-36CF-4987-83E9-8FC644D2F420}" srcOrd="0" destOrd="3" presId="urn:diagrams.loki3.com/BracketList"/>
    <dgm:cxn modelId="{CE6AD250-2636-4E7D-85B0-8CE027AB0433}" srcId="{BC2444F4-F84D-4AAF-8383-52A54D35CF13}" destId="{A4403795-393E-4904-9DC0-BFAF7E1B3BD0}" srcOrd="1" destOrd="0" parTransId="{66B872AE-95C5-436D-A37E-19F24EBDE49D}" sibTransId="{11BD8C06-AB09-42E3-862C-529498EE0D46}"/>
    <dgm:cxn modelId="{0CCFD550-7960-4D1F-9C86-3F37CB2BD899}" srcId="{EF5DCD9B-EBCF-46C8-8534-B2A0042B5BC6}" destId="{EECD78F7-6A52-4D22-A144-87D76E2A671B}" srcOrd="1" destOrd="0" parTransId="{F7D42A84-F3CB-48D2-9246-C2FDFBD1C2C2}" sibTransId="{20E19709-6AE0-486C-AEEF-495F2ABF3CA6}"/>
    <dgm:cxn modelId="{61079171-BB5C-4003-AEED-F22816EE48D6}" type="presOf" srcId="{A751FF7B-13A9-43AF-B431-AB6AED98840F}" destId="{89703320-4EC8-4AF8-9AA2-FA7C00C31C06}" srcOrd="0" destOrd="0" presId="urn:diagrams.loki3.com/BracketList"/>
    <dgm:cxn modelId="{6B286D72-4ECC-4613-A534-CE460EC100F5}" type="presOf" srcId="{4A4B54B3-CDE8-4AF7-B012-5AAF8CA7FA7F}" destId="{9EC5FCEA-525D-4F41-8D9E-30340C093D31}" srcOrd="0" destOrd="3" presId="urn:diagrams.loki3.com/BracketList"/>
    <dgm:cxn modelId="{EA12CA75-1895-46E4-8874-66A3C34CC65C}" type="presOf" srcId="{6CB63299-0B34-4785-A659-92AC6D468C6F}" destId="{9EC5FCEA-525D-4F41-8D9E-30340C093D31}" srcOrd="0" destOrd="6" presId="urn:diagrams.loki3.com/BracketList"/>
    <dgm:cxn modelId="{132F9C58-8C56-4E31-BC9F-CBB6137B781C}" type="presOf" srcId="{BC2444F4-F84D-4AAF-8383-52A54D35CF13}" destId="{4613E9E6-DD6B-4496-A440-CA52009F9278}" srcOrd="0" destOrd="0" presId="urn:diagrams.loki3.com/BracketList"/>
    <dgm:cxn modelId="{A2CD527D-3DB6-45D6-B4F4-9BEFF728ECF8}" type="presOf" srcId="{EF5DCD9B-EBCF-46C8-8534-B2A0042B5BC6}" destId="{F076AEFD-7FF2-409E-A365-3CCC5EB29CF0}" srcOrd="0" destOrd="0" presId="urn:diagrams.loki3.com/BracketList"/>
    <dgm:cxn modelId="{0A45437F-B4F8-4577-82D9-61F97596D261}" type="presOf" srcId="{9952F067-C160-4FDC-89B1-D1AE519F0018}" destId="{8F85BD8C-7455-4A40-8504-367897610915}" srcOrd="0" destOrd="3" presId="urn:diagrams.loki3.com/BracketList"/>
    <dgm:cxn modelId="{07A53283-40B3-4772-8AC8-733E0BBCE0BA}" srcId="{8AA5DA18-2BE6-4A6B-A64D-5E38686A0897}" destId="{99C5E619-048F-484A-A4EC-393E2D1DE715}" srcOrd="2" destOrd="0" parTransId="{7797DBFF-A23A-413E-BAD1-A717B8FDCAB9}" sibTransId="{BEA86809-8FFC-4CE5-A5ED-084472323878}"/>
    <dgm:cxn modelId="{F4164290-416B-4CDF-9CFE-9141FB641A6C}" srcId="{BC2444F4-F84D-4AAF-8383-52A54D35CF13}" destId="{DBAA5771-88C2-45B1-B306-79EC3B427552}" srcOrd="2" destOrd="0" parTransId="{F8312013-E9D2-4829-9CA6-A042F28EB3E4}" sibTransId="{B5427731-E252-48F5-8E27-2F1508EA7DA7}"/>
    <dgm:cxn modelId="{3BC9DB95-B2E4-4369-9569-FE29C095AFCB}" type="presOf" srcId="{75193E42-9E58-4356-856C-7007BC02C30A}" destId="{89703320-4EC8-4AF8-9AA2-FA7C00C31C06}" srcOrd="0" destOrd="4" presId="urn:diagrams.loki3.com/BracketList"/>
    <dgm:cxn modelId="{5D508999-DDB6-451E-8FEE-F56FBCD1751A}" type="presOf" srcId="{CEBC2D18-DE0F-4838-899C-BD14E791FD38}" destId="{7041BAD1-36CF-4987-83E9-8FC644D2F420}" srcOrd="0" destOrd="6" presId="urn:diagrams.loki3.com/BracketList"/>
    <dgm:cxn modelId="{4077729C-504F-4CE4-9DD1-BCABBC34A6C8}" srcId="{DBAA5771-88C2-45B1-B306-79EC3B427552}" destId="{06BC421E-1DFC-4B6A-A025-0B7825B07724}" srcOrd="1" destOrd="0" parTransId="{A55103D2-D9F7-4172-A370-7E998CFBD4EF}" sibTransId="{E17EBBC7-5936-4F9F-AB81-3B82306E4648}"/>
    <dgm:cxn modelId="{727E839D-F58F-46E7-BEA8-15CFBA6B9CA9}" type="presOf" srcId="{A6F20D36-E1C9-42A4-9416-76B2E0A1D5F4}" destId="{8F85BD8C-7455-4A40-8504-367897610915}" srcOrd="0" destOrd="1" presId="urn:diagrams.loki3.com/BracketList"/>
    <dgm:cxn modelId="{5D880CA1-2DA8-40C4-A966-4413A710F46B}" type="presOf" srcId="{05D17A3D-9875-48CD-8BA4-E04CD68C4EE3}" destId="{8F85BD8C-7455-4A40-8504-367897610915}" srcOrd="0" destOrd="4" presId="urn:diagrams.loki3.com/BracketList"/>
    <dgm:cxn modelId="{7F83F5A1-E940-45C1-AF90-F1A8345C7B7B}" srcId="{A4403795-393E-4904-9DC0-BFAF7E1B3BD0}" destId="{DCE7CB30-C2F9-4BB7-8C31-95A93F5226D1}" srcOrd="0" destOrd="0" parTransId="{171FBFE7-443A-467F-9CE6-86067B6DDCEF}" sibTransId="{7ADE378E-016E-4F54-85BF-77C75E8E2EF8}"/>
    <dgm:cxn modelId="{E9B21CA4-FDDE-4818-B481-3C80D2EAF320}" type="presOf" srcId="{0B146EEC-0299-47CD-9B94-19F9E3B3B214}" destId="{7041BAD1-36CF-4987-83E9-8FC644D2F420}" srcOrd="0" destOrd="7" presId="urn:diagrams.loki3.com/BracketList"/>
    <dgm:cxn modelId="{70E710AA-DE9B-410B-80CF-EC06F78C0371}" srcId="{EF5DCD9B-EBCF-46C8-8534-B2A0042B5BC6}" destId="{A751FF7B-13A9-43AF-B431-AB6AED98840F}" srcOrd="0" destOrd="0" parTransId="{E43020C5-7FC3-435B-97A2-E5CA514D7B89}" sibTransId="{30B90389-E263-46CE-88B5-6E5642A88ECE}"/>
    <dgm:cxn modelId="{965BE4AB-AD16-40A3-8C95-2E0A62E757C2}" type="presOf" srcId="{DBAA5771-88C2-45B1-B306-79EC3B427552}" destId="{6C92209A-2615-4C0D-B59A-E5932726BF92}" srcOrd="0" destOrd="0" presId="urn:diagrams.loki3.com/BracketList"/>
    <dgm:cxn modelId="{FEB896B1-8D44-4F9F-B4CB-ED38FCBC17AA}" srcId="{8AA5DA18-2BE6-4A6B-A64D-5E38686A0897}" destId="{CCAA1D8B-4A06-4FF4-B3BD-BFE90B0EB053}" srcOrd="5" destOrd="0" parTransId="{09A082B1-6A78-4940-8D6D-B2F4110CAE23}" sibTransId="{23E917B3-D0FC-4187-806C-1C736416E391}"/>
    <dgm:cxn modelId="{08D87AB7-9C89-40AE-A530-9ADE3138B37B}" type="presOf" srcId="{CCAA1D8B-4A06-4FF4-B3BD-BFE90B0EB053}" destId="{7041BAD1-36CF-4987-83E9-8FC644D2F420}" srcOrd="0" destOrd="5" presId="urn:diagrams.loki3.com/BracketList"/>
    <dgm:cxn modelId="{9DFC37BA-3588-4B42-B947-059E545CDCC7}" srcId="{EF5DCD9B-EBCF-46C8-8534-B2A0042B5BC6}" destId="{5755293D-D418-4C41-87F1-5F4A38D92937}" srcOrd="3" destOrd="0" parTransId="{F2F2B5BD-329E-4EF6-95A2-A0E15431FCFB}" sibTransId="{1F44000D-7657-4D55-AA46-F7546BCD0D7B}"/>
    <dgm:cxn modelId="{682A8BBD-88FE-4A53-8D09-4669FFF897FF}" srcId="{8AA5DA18-2BE6-4A6B-A64D-5E38686A0897}" destId="{DEE17340-AC3F-4A48-BD10-245A67EB28EB}" srcOrd="4" destOrd="0" parTransId="{9CE46103-48CF-40E8-AE79-25FBFB067CAE}" sibTransId="{2358205C-F539-44BD-87F0-DB19B7F89BC6}"/>
    <dgm:cxn modelId="{B359A5BD-A34D-4FEC-9FD3-1952FAFA2400}" srcId="{EF5DCD9B-EBCF-46C8-8534-B2A0042B5BC6}" destId="{A1885376-8258-487A-95A6-365C55DEF012}" srcOrd="5" destOrd="0" parTransId="{013A0959-2DEA-40D5-A1AB-61B3D9265329}" sibTransId="{FB012C32-F07C-439C-835F-8CB0140657A1}"/>
    <dgm:cxn modelId="{E11B33BF-C9DE-49C8-A132-FD2B04921A7F}" srcId="{A4403795-393E-4904-9DC0-BFAF7E1B3BD0}" destId="{0156E71C-B392-4F84-9912-53F3348B2AE0}" srcOrd="5" destOrd="0" parTransId="{B195AD97-FF94-466B-B534-82E3DE7D962E}" sibTransId="{1E40BCF7-957B-4842-B544-1DC3F23D04FA}"/>
    <dgm:cxn modelId="{DFB322C2-411B-442E-86C2-53FA8C95B1FB}" srcId="{8AA5DA18-2BE6-4A6B-A64D-5E38686A0897}" destId="{0B146EEC-0299-47CD-9B94-19F9E3B3B214}" srcOrd="7" destOrd="0" parTransId="{E82E9F33-34B0-471F-9A91-AA63257D7F78}" sibTransId="{5417E23C-F844-45BA-B887-5817EE0AB35E}"/>
    <dgm:cxn modelId="{639A9CCB-E353-414F-A2FD-E6BADD28D75B}" srcId="{8AA5DA18-2BE6-4A6B-A64D-5E38686A0897}" destId="{796D855A-A035-4619-906F-AB5CBCC0C4E4}" srcOrd="3" destOrd="0" parTransId="{E8070CD7-C01B-4215-B7A9-2A99552999D6}" sibTransId="{4C7786AA-5360-457F-A7E2-FC0A98911297}"/>
    <dgm:cxn modelId="{6AA330CF-2E12-404B-B92D-573A0CDD26CC}" type="presOf" srcId="{6E41A6EA-C683-4285-AFD0-10D25DA47BD0}" destId="{9EC5FCEA-525D-4F41-8D9E-30340C093D31}" srcOrd="0" destOrd="4" presId="urn:diagrams.loki3.com/BracketList"/>
    <dgm:cxn modelId="{57A875CF-718F-4740-8F51-63F2D6839C9A}" type="presOf" srcId="{01C52C30-EFB3-4AB8-94F7-1441DB0D9A01}" destId="{89703320-4EC8-4AF8-9AA2-FA7C00C31C06}" srcOrd="0" destOrd="2" presId="urn:diagrams.loki3.com/BracketList"/>
    <dgm:cxn modelId="{73F993D2-0AAB-4919-B66D-011A176CE7CA}" type="presOf" srcId="{5755293D-D418-4C41-87F1-5F4A38D92937}" destId="{89703320-4EC8-4AF8-9AA2-FA7C00C31C06}" srcOrd="0" destOrd="3" presId="urn:diagrams.loki3.com/BracketList"/>
    <dgm:cxn modelId="{CB8E51D6-A306-4DAB-B5BD-1F8D7D4869F2}" srcId="{A4403795-393E-4904-9DC0-BFAF7E1B3BD0}" destId="{A6F20D36-E1C9-42A4-9416-76B2E0A1D5F4}" srcOrd="1" destOrd="0" parTransId="{2D76359A-8F2D-4AAC-97B0-F6926AE51AA9}" sibTransId="{B858E0A3-7C7C-4548-82ED-996B5B3DFC6C}"/>
    <dgm:cxn modelId="{39C2E3D8-C1DE-43FA-BB3B-D0EAF414968D}" type="presOf" srcId="{8AA5DA18-2BE6-4A6B-A64D-5E38686A0897}" destId="{6BBD1D19-33E8-4F5F-A656-559381746A04}" srcOrd="0" destOrd="0" presId="urn:diagrams.loki3.com/BracketList"/>
    <dgm:cxn modelId="{F411BDD9-1742-45CE-83B6-A9F8E01E48B1}" type="presOf" srcId="{06BC421E-1DFC-4B6A-A025-0B7825B07724}" destId="{9EC5FCEA-525D-4F41-8D9E-30340C093D31}" srcOrd="0" destOrd="1" presId="urn:diagrams.loki3.com/BracketList"/>
    <dgm:cxn modelId="{E82A5DDD-E1C3-4A88-9D08-452AD47B1A04}" srcId="{EF5DCD9B-EBCF-46C8-8534-B2A0042B5BC6}" destId="{75193E42-9E58-4356-856C-7007BC02C30A}" srcOrd="4" destOrd="0" parTransId="{EA353215-FB46-4644-9A9D-51AA0C6C2D23}" sibTransId="{4532F48E-5AE9-4958-92B5-8CFE19038AA2}"/>
    <dgm:cxn modelId="{FDBF39E4-FF2D-40EE-969E-FEB888B67F1B}" type="presOf" srcId="{13AF61F9-2EEF-4573-9B67-0E08A85A6F23}" destId="{8F85BD8C-7455-4A40-8504-367897610915}" srcOrd="0" destOrd="2" presId="urn:diagrams.loki3.com/BracketList"/>
    <dgm:cxn modelId="{0B3377E4-F202-4AD8-BDB5-0AD48FB0D04C}" type="presOf" srcId="{EECD78F7-6A52-4D22-A144-87D76E2A671B}" destId="{89703320-4EC8-4AF8-9AA2-FA7C00C31C06}" srcOrd="0" destOrd="1" presId="urn:diagrams.loki3.com/BracketList"/>
    <dgm:cxn modelId="{438B12E5-16FA-4732-BA0B-0BD4E0A43190}" type="presOf" srcId="{A1885376-8258-487A-95A6-365C55DEF012}" destId="{89703320-4EC8-4AF8-9AA2-FA7C00C31C06}" srcOrd="0" destOrd="5" presId="urn:diagrams.loki3.com/BracketList"/>
    <dgm:cxn modelId="{38F535E8-CFE5-4496-9C4F-FE9E0BBCE6B5}" srcId="{8AA5DA18-2BE6-4A6B-A64D-5E38686A0897}" destId="{CEBC2D18-DE0F-4838-899C-BD14E791FD38}" srcOrd="6" destOrd="0" parTransId="{E5262021-A00B-4001-BBDB-CFE6694278AE}" sibTransId="{3E55C682-5DAD-4196-AE10-5766AE903DC0}"/>
    <dgm:cxn modelId="{0DCF6FED-657A-424B-9033-78536F1B9FDC}" srcId="{A4403795-393E-4904-9DC0-BFAF7E1B3BD0}" destId="{05D17A3D-9875-48CD-8BA4-E04CD68C4EE3}" srcOrd="4" destOrd="0" parTransId="{BC8BE1FA-AC98-4FA7-9DC6-F67CA50B1E7B}" sibTransId="{463DE92E-40CA-4D10-96EF-B47170513A01}"/>
    <dgm:cxn modelId="{3E7D74EE-0D7A-47E3-8F79-CBC1E83FD7D4}" srcId="{A4403795-393E-4904-9DC0-BFAF7E1B3BD0}" destId="{9952F067-C160-4FDC-89B1-D1AE519F0018}" srcOrd="3" destOrd="0" parTransId="{371A01AA-BB42-4183-8DDD-FF63B72DCEA1}" sibTransId="{79C1FDA0-1B91-4173-8C0F-F3E99AB68A6B}"/>
    <dgm:cxn modelId="{6C4485F6-9F9C-43AE-A791-2720D9818A1A}" type="presOf" srcId="{742080CF-5360-4712-B243-1B25E363E195}" destId="{9EC5FCEA-525D-4F41-8D9E-30340C093D31}" srcOrd="0" destOrd="0" presId="urn:diagrams.loki3.com/BracketList"/>
    <dgm:cxn modelId="{5B4EC8F6-BCC0-4FC2-B59F-FB5828FDEC4B}" type="presOf" srcId="{D52DC7A0-5D26-4614-9F15-5C62BAF585F4}" destId="{9EC5FCEA-525D-4F41-8D9E-30340C093D31}" srcOrd="0" destOrd="2" presId="urn:diagrams.loki3.com/BracketList"/>
    <dgm:cxn modelId="{270CF3F7-2898-4A1E-9258-15E4D9F083B6}" srcId="{DBAA5771-88C2-45B1-B306-79EC3B427552}" destId="{742080CF-5360-4712-B243-1B25E363E195}" srcOrd="0" destOrd="0" parTransId="{AABF63EE-5A82-41DB-956C-EFF721031E3A}" sibTransId="{99CDA0C7-DFC4-4578-8FA3-96BA73B4D5F7}"/>
    <dgm:cxn modelId="{C8D0A889-6426-4A94-BA14-3BF5BF1735A1}" type="presParOf" srcId="{4613E9E6-DD6B-4496-A440-CA52009F9278}" destId="{529735CF-1A49-49C5-A998-A77F88A40DC9}" srcOrd="0" destOrd="0" presId="urn:diagrams.loki3.com/BracketList"/>
    <dgm:cxn modelId="{04CEE6EF-DE47-40DF-96B4-EE763D1D98F2}" type="presParOf" srcId="{529735CF-1A49-49C5-A998-A77F88A40DC9}" destId="{F076AEFD-7FF2-409E-A365-3CCC5EB29CF0}" srcOrd="0" destOrd="0" presId="urn:diagrams.loki3.com/BracketList"/>
    <dgm:cxn modelId="{4F08E333-20CF-4261-8750-FC5FFE985C68}" type="presParOf" srcId="{529735CF-1A49-49C5-A998-A77F88A40DC9}" destId="{28613D05-18F7-4D72-8AC8-6A52C72E48EE}" srcOrd="1" destOrd="0" presId="urn:diagrams.loki3.com/BracketList"/>
    <dgm:cxn modelId="{3D1AC037-46B9-4B06-AC25-7731C019D97A}" type="presParOf" srcId="{529735CF-1A49-49C5-A998-A77F88A40DC9}" destId="{34CEA314-FBE5-4EEB-9C4E-0305F0CBC627}" srcOrd="2" destOrd="0" presId="urn:diagrams.loki3.com/BracketList"/>
    <dgm:cxn modelId="{3A6E6B62-8F06-440F-BF55-4041E4589AAD}" type="presParOf" srcId="{529735CF-1A49-49C5-A998-A77F88A40DC9}" destId="{89703320-4EC8-4AF8-9AA2-FA7C00C31C06}" srcOrd="3" destOrd="0" presId="urn:diagrams.loki3.com/BracketList"/>
    <dgm:cxn modelId="{8196D062-5B57-46FA-B7C9-DF3B63D6CD78}" type="presParOf" srcId="{4613E9E6-DD6B-4496-A440-CA52009F9278}" destId="{EAA0205D-6A5E-4577-98AC-957BBFCB1523}" srcOrd="1" destOrd="0" presId="urn:diagrams.loki3.com/BracketList"/>
    <dgm:cxn modelId="{3C64621C-5175-4764-8047-47531C69C9AB}" type="presParOf" srcId="{4613E9E6-DD6B-4496-A440-CA52009F9278}" destId="{0997826B-6A29-4775-B9B0-AA1EFFE4A366}" srcOrd="2" destOrd="0" presId="urn:diagrams.loki3.com/BracketList"/>
    <dgm:cxn modelId="{5E6D7F4D-6F78-468F-9617-2C3935CA5924}" type="presParOf" srcId="{0997826B-6A29-4775-B9B0-AA1EFFE4A366}" destId="{D6780CDB-6ED0-409F-8779-186C71FD7243}" srcOrd="0" destOrd="0" presId="urn:diagrams.loki3.com/BracketList"/>
    <dgm:cxn modelId="{1B41BC43-6A9F-4839-A118-3ADE60DBEC48}" type="presParOf" srcId="{0997826B-6A29-4775-B9B0-AA1EFFE4A366}" destId="{39BBB6F6-E147-4581-B14E-415D6FFAEF04}" srcOrd="1" destOrd="0" presId="urn:diagrams.loki3.com/BracketList"/>
    <dgm:cxn modelId="{4B2CE88A-2608-4874-8356-B810EDB2ABB2}" type="presParOf" srcId="{0997826B-6A29-4775-B9B0-AA1EFFE4A366}" destId="{287B98B8-931B-4785-8313-BA9D48932740}" srcOrd="2" destOrd="0" presId="urn:diagrams.loki3.com/BracketList"/>
    <dgm:cxn modelId="{400C324B-58B2-4CDE-97B1-8CE0BC1A9018}" type="presParOf" srcId="{0997826B-6A29-4775-B9B0-AA1EFFE4A366}" destId="{8F85BD8C-7455-4A40-8504-367897610915}" srcOrd="3" destOrd="0" presId="urn:diagrams.loki3.com/BracketList"/>
    <dgm:cxn modelId="{A47F7E75-A46C-44FB-823A-21DB3A0DFE45}" type="presParOf" srcId="{4613E9E6-DD6B-4496-A440-CA52009F9278}" destId="{07984CC4-8A4E-4BC7-9EC4-141FF3F58775}" srcOrd="3" destOrd="0" presId="urn:diagrams.loki3.com/BracketList"/>
    <dgm:cxn modelId="{263825E5-A9CA-4F07-8329-A8EBB33FA741}" type="presParOf" srcId="{4613E9E6-DD6B-4496-A440-CA52009F9278}" destId="{0D63CBCC-8831-4A3D-8E63-EBA91DD9CCBB}" srcOrd="4" destOrd="0" presId="urn:diagrams.loki3.com/BracketList"/>
    <dgm:cxn modelId="{1FDF63D8-147B-4018-BEC8-AB36ABFDD06A}" type="presParOf" srcId="{0D63CBCC-8831-4A3D-8E63-EBA91DD9CCBB}" destId="{6C92209A-2615-4C0D-B59A-E5932726BF92}" srcOrd="0" destOrd="0" presId="urn:diagrams.loki3.com/BracketList"/>
    <dgm:cxn modelId="{1EE43C8D-0E46-4DFE-89E4-5E5CD4258A06}" type="presParOf" srcId="{0D63CBCC-8831-4A3D-8E63-EBA91DD9CCBB}" destId="{F8E76ECF-DE75-437F-8990-B55C9DB01ABE}" srcOrd="1" destOrd="0" presId="urn:diagrams.loki3.com/BracketList"/>
    <dgm:cxn modelId="{5EFC5480-AF4B-4EBE-AA7C-A040F255FD22}" type="presParOf" srcId="{0D63CBCC-8831-4A3D-8E63-EBA91DD9CCBB}" destId="{D1F65AA4-3AF5-45CE-BFFF-7FB79B8DBB26}" srcOrd="2" destOrd="0" presId="urn:diagrams.loki3.com/BracketList"/>
    <dgm:cxn modelId="{04271363-6BA9-4671-B8D7-B3BDC04090D6}" type="presParOf" srcId="{0D63CBCC-8831-4A3D-8E63-EBA91DD9CCBB}" destId="{9EC5FCEA-525D-4F41-8D9E-30340C093D31}" srcOrd="3" destOrd="0" presId="urn:diagrams.loki3.com/BracketList"/>
    <dgm:cxn modelId="{1F2721F4-4B8C-4CDD-90C1-22352011D0BF}" type="presParOf" srcId="{4613E9E6-DD6B-4496-A440-CA52009F9278}" destId="{F269E24B-16C5-41F2-A9D3-73B266961609}" srcOrd="5" destOrd="0" presId="urn:diagrams.loki3.com/BracketList"/>
    <dgm:cxn modelId="{31C235E6-B181-47C4-93CD-E17F7FC64463}" type="presParOf" srcId="{4613E9E6-DD6B-4496-A440-CA52009F9278}" destId="{F97D349C-B491-4473-A363-2445C0E0BDB7}" srcOrd="6" destOrd="0" presId="urn:diagrams.loki3.com/BracketList"/>
    <dgm:cxn modelId="{00441593-FEB9-412F-921B-FAB886E022FD}" type="presParOf" srcId="{F97D349C-B491-4473-A363-2445C0E0BDB7}" destId="{6BBD1D19-33E8-4F5F-A656-559381746A04}" srcOrd="0" destOrd="0" presId="urn:diagrams.loki3.com/BracketList"/>
    <dgm:cxn modelId="{3AD3366F-0B81-47BD-866C-F50A7C68F47F}" type="presParOf" srcId="{F97D349C-B491-4473-A363-2445C0E0BDB7}" destId="{B76C1EDC-1255-4448-81D7-FC7942CBA318}" srcOrd="1" destOrd="0" presId="urn:diagrams.loki3.com/BracketList"/>
    <dgm:cxn modelId="{DB6E46B2-0E92-4A58-ADC2-00FAB3377294}" type="presParOf" srcId="{F97D349C-B491-4473-A363-2445C0E0BDB7}" destId="{033B3E3F-123C-4BEB-9BA8-414237E9C28A}" srcOrd="2" destOrd="0" presId="urn:diagrams.loki3.com/BracketList"/>
    <dgm:cxn modelId="{EF24FFD0-24B0-4E85-A545-0B44049BC1B6}" type="presParOf" srcId="{F97D349C-B491-4473-A363-2445C0E0BDB7}" destId="{7041BAD1-36CF-4987-83E9-8FC644D2F42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2444F4-F84D-4AAF-8383-52A54D35CF13}"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DBAA5771-88C2-45B1-B306-79EC3B427552}">
      <dgm:prSet custT="1"/>
      <dgm:spPr/>
      <dgm:t>
        <a:bodyPr/>
        <a:lstStyle/>
        <a:p>
          <a:r>
            <a:rPr lang="en-US" sz="1200" dirty="0">
              <a:latin typeface="Century Gothic" panose="020B0502020202020204" pitchFamily="34" charset="0"/>
            </a:rPr>
            <a:t>Vulnerability and adverse events </a:t>
          </a:r>
        </a:p>
      </dgm:t>
    </dgm:pt>
    <dgm:pt modelId="{F8312013-E9D2-4829-9CA6-A042F28EB3E4}" type="parTrans" cxnId="{F4164290-416B-4CDF-9CFE-9141FB641A6C}">
      <dgm:prSet/>
      <dgm:spPr/>
      <dgm:t>
        <a:bodyPr/>
        <a:lstStyle/>
        <a:p>
          <a:endParaRPr lang="en-US" sz="1200">
            <a:latin typeface="Century Gothic" panose="020B0502020202020204" pitchFamily="34" charset="0"/>
          </a:endParaRPr>
        </a:p>
      </dgm:t>
    </dgm:pt>
    <dgm:pt modelId="{B5427731-E252-48F5-8E27-2F1508EA7DA7}" type="sibTrans" cxnId="{F4164290-416B-4CDF-9CFE-9141FB641A6C}">
      <dgm:prSet/>
      <dgm:spPr/>
      <dgm:t>
        <a:bodyPr/>
        <a:lstStyle/>
        <a:p>
          <a:endParaRPr lang="en-US" sz="1200">
            <a:latin typeface="Century Gothic" panose="020B0502020202020204" pitchFamily="34" charset="0"/>
          </a:endParaRPr>
        </a:p>
      </dgm:t>
    </dgm:pt>
    <dgm:pt modelId="{742080CF-5360-4712-B243-1B25E363E195}">
      <dgm:prSet custT="1"/>
      <dgm:spPr/>
      <dgm:t>
        <a:bodyPr/>
        <a:lstStyle/>
        <a:p>
          <a:r>
            <a:rPr lang="en-US" sz="1200" dirty="0">
              <a:latin typeface="Century Gothic" panose="020B0502020202020204" pitchFamily="34" charset="0"/>
            </a:rPr>
            <a:t>Sex work</a:t>
          </a:r>
        </a:p>
      </dgm:t>
    </dgm:pt>
    <dgm:pt modelId="{AABF63EE-5A82-41DB-956C-EFF721031E3A}" type="parTrans" cxnId="{270CF3F7-2898-4A1E-9258-15E4D9F083B6}">
      <dgm:prSet/>
      <dgm:spPr/>
      <dgm:t>
        <a:bodyPr/>
        <a:lstStyle/>
        <a:p>
          <a:endParaRPr lang="en-US" sz="1200">
            <a:latin typeface="Century Gothic" panose="020B0502020202020204" pitchFamily="34" charset="0"/>
          </a:endParaRPr>
        </a:p>
      </dgm:t>
    </dgm:pt>
    <dgm:pt modelId="{99CDA0C7-DFC4-4578-8FA3-96BA73B4D5F7}" type="sibTrans" cxnId="{270CF3F7-2898-4A1E-9258-15E4D9F083B6}">
      <dgm:prSet/>
      <dgm:spPr/>
      <dgm:t>
        <a:bodyPr/>
        <a:lstStyle/>
        <a:p>
          <a:endParaRPr lang="en-US" sz="1200">
            <a:latin typeface="Century Gothic" panose="020B0502020202020204" pitchFamily="34" charset="0"/>
          </a:endParaRPr>
        </a:p>
      </dgm:t>
    </dgm:pt>
    <dgm:pt modelId="{8AA5DA18-2BE6-4A6B-A64D-5E38686A0897}">
      <dgm:prSet custT="1"/>
      <dgm:spPr/>
      <dgm:t>
        <a:bodyPr/>
        <a:lstStyle/>
        <a:p>
          <a:r>
            <a:rPr lang="en-US" sz="1200" dirty="0">
              <a:latin typeface="Century Gothic" panose="020B0502020202020204" pitchFamily="34" charset="0"/>
            </a:rPr>
            <a:t>Use of  services</a:t>
          </a:r>
        </a:p>
      </dgm:t>
    </dgm:pt>
    <dgm:pt modelId="{74D5F32D-363A-4BF1-BCCF-76D3B96B0AB2}" type="parTrans" cxnId="{CF7FF12D-1311-484E-86D4-39BD1C7EC88A}">
      <dgm:prSet/>
      <dgm:spPr/>
      <dgm:t>
        <a:bodyPr/>
        <a:lstStyle/>
        <a:p>
          <a:endParaRPr lang="en-US" sz="1200">
            <a:latin typeface="Century Gothic" panose="020B0502020202020204" pitchFamily="34" charset="0"/>
          </a:endParaRPr>
        </a:p>
      </dgm:t>
    </dgm:pt>
    <dgm:pt modelId="{E787CFE4-8EAF-45D1-8B1D-75CFE5D06856}" type="sibTrans" cxnId="{CF7FF12D-1311-484E-86D4-39BD1C7EC88A}">
      <dgm:prSet/>
      <dgm:spPr/>
      <dgm:t>
        <a:bodyPr/>
        <a:lstStyle/>
        <a:p>
          <a:endParaRPr lang="en-US" sz="1200">
            <a:latin typeface="Century Gothic" panose="020B0502020202020204" pitchFamily="34" charset="0"/>
          </a:endParaRPr>
        </a:p>
      </dgm:t>
    </dgm:pt>
    <dgm:pt modelId="{F18EAECD-A4B3-41E7-91C3-31DDD791448A}">
      <dgm:prSet custT="1"/>
      <dgm:spPr/>
      <dgm:t>
        <a:bodyPr/>
        <a:lstStyle/>
        <a:p>
          <a:r>
            <a:rPr lang="en-US" sz="1200" dirty="0">
              <a:latin typeface="Century Gothic" panose="020B0502020202020204" pitchFamily="34" charset="0"/>
            </a:rPr>
            <a:t>HIV testing</a:t>
          </a:r>
        </a:p>
      </dgm:t>
    </dgm:pt>
    <dgm:pt modelId="{76547C2E-5A78-48E1-84A5-8066BF5BFDAF}" type="parTrans" cxnId="{09D24268-54F7-4BDC-8E67-64175212B638}">
      <dgm:prSet/>
      <dgm:spPr/>
      <dgm:t>
        <a:bodyPr/>
        <a:lstStyle/>
        <a:p>
          <a:endParaRPr lang="en-US" sz="1200">
            <a:latin typeface="Century Gothic" panose="020B0502020202020204" pitchFamily="34" charset="0"/>
          </a:endParaRPr>
        </a:p>
      </dgm:t>
    </dgm:pt>
    <dgm:pt modelId="{C069B513-09B5-485C-9A34-53FB4A3B6C6C}" type="sibTrans" cxnId="{09D24268-54F7-4BDC-8E67-64175212B638}">
      <dgm:prSet/>
      <dgm:spPr/>
      <dgm:t>
        <a:bodyPr/>
        <a:lstStyle/>
        <a:p>
          <a:endParaRPr lang="en-US" sz="1200">
            <a:latin typeface="Century Gothic" panose="020B0502020202020204" pitchFamily="34" charset="0"/>
          </a:endParaRPr>
        </a:p>
      </dgm:t>
    </dgm:pt>
    <dgm:pt modelId="{5FFD48E6-4DF3-4319-B9C4-A66B239DFCAD}">
      <dgm:prSet custT="1"/>
      <dgm:spPr/>
      <dgm:t>
        <a:bodyPr/>
        <a:lstStyle/>
        <a:p>
          <a:r>
            <a:rPr lang="en-US" sz="1200" dirty="0">
              <a:latin typeface="Century Gothic" panose="020B0502020202020204" pitchFamily="34" charset="0"/>
            </a:rPr>
            <a:t>Lubricants </a:t>
          </a:r>
        </a:p>
      </dgm:t>
    </dgm:pt>
    <dgm:pt modelId="{D4E3D55C-40EA-41ED-AF98-B88D17B27984}" type="parTrans" cxnId="{CBF8555C-24E3-43B3-87E2-11A6B9018DC8}">
      <dgm:prSet/>
      <dgm:spPr/>
      <dgm:t>
        <a:bodyPr/>
        <a:lstStyle/>
        <a:p>
          <a:endParaRPr lang="en-US" sz="1200">
            <a:latin typeface="Century Gothic" panose="020B0502020202020204" pitchFamily="34" charset="0"/>
          </a:endParaRPr>
        </a:p>
      </dgm:t>
    </dgm:pt>
    <dgm:pt modelId="{21D21B57-95E4-4577-8003-12706914C652}" type="sibTrans" cxnId="{CBF8555C-24E3-43B3-87E2-11A6B9018DC8}">
      <dgm:prSet/>
      <dgm:spPr/>
      <dgm:t>
        <a:bodyPr/>
        <a:lstStyle/>
        <a:p>
          <a:endParaRPr lang="en-US" sz="1200">
            <a:latin typeface="Century Gothic" panose="020B0502020202020204" pitchFamily="34" charset="0"/>
          </a:endParaRPr>
        </a:p>
      </dgm:t>
    </dgm:pt>
    <dgm:pt modelId="{CEBC2D18-DE0F-4838-899C-BD14E791FD38}">
      <dgm:prSet custT="1"/>
      <dgm:spPr/>
      <dgm:t>
        <a:bodyPr/>
        <a:lstStyle/>
        <a:p>
          <a:r>
            <a:rPr lang="en-US" sz="1200" dirty="0">
              <a:latin typeface="Century Gothic" panose="020B0502020202020204" pitchFamily="34" charset="0"/>
            </a:rPr>
            <a:t>Peer education </a:t>
          </a:r>
        </a:p>
      </dgm:t>
    </dgm:pt>
    <dgm:pt modelId="{E5262021-A00B-4001-BBDB-CFE6694278AE}" type="parTrans" cxnId="{38F535E8-CFE5-4496-9C4F-FE9E0BBCE6B5}">
      <dgm:prSet/>
      <dgm:spPr/>
      <dgm:t>
        <a:bodyPr/>
        <a:lstStyle/>
        <a:p>
          <a:endParaRPr lang="en-US" sz="1200">
            <a:latin typeface="Century Gothic" panose="020B0502020202020204" pitchFamily="34" charset="0"/>
          </a:endParaRPr>
        </a:p>
      </dgm:t>
    </dgm:pt>
    <dgm:pt modelId="{3E55C682-5DAD-4196-AE10-5766AE903DC0}" type="sibTrans" cxnId="{38F535E8-CFE5-4496-9C4F-FE9E0BBCE6B5}">
      <dgm:prSet/>
      <dgm:spPr/>
      <dgm:t>
        <a:bodyPr/>
        <a:lstStyle/>
        <a:p>
          <a:endParaRPr lang="en-US" sz="1200">
            <a:latin typeface="Century Gothic" panose="020B0502020202020204" pitchFamily="34" charset="0"/>
          </a:endParaRPr>
        </a:p>
      </dgm:t>
    </dgm:pt>
    <dgm:pt modelId="{83F3E037-21D1-4E35-BBDC-C032DE732DCC}">
      <dgm:prSet custT="1"/>
      <dgm:spPr/>
      <dgm:t>
        <a:bodyPr/>
        <a:lstStyle/>
        <a:p>
          <a:r>
            <a:rPr lang="en-US" sz="1200" dirty="0">
              <a:latin typeface="Century Gothic" panose="020B0502020202020204" pitchFamily="34" charset="0"/>
            </a:rPr>
            <a:t>Drug use</a:t>
          </a:r>
        </a:p>
      </dgm:t>
    </dgm:pt>
    <dgm:pt modelId="{DB3F89AD-53DE-4D01-B761-20D4A8CE0457}" type="parTrans" cxnId="{F6D99F98-0847-405A-8CEF-1C2F98B00124}">
      <dgm:prSet/>
      <dgm:spPr/>
      <dgm:t>
        <a:bodyPr/>
        <a:lstStyle/>
        <a:p>
          <a:endParaRPr lang="en-US" sz="2800">
            <a:latin typeface="Century Gothic" panose="020B0502020202020204" pitchFamily="34" charset="0"/>
          </a:endParaRPr>
        </a:p>
      </dgm:t>
    </dgm:pt>
    <dgm:pt modelId="{CE2D3515-768E-4A7B-8830-4A855942FD6D}" type="sibTrans" cxnId="{F6D99F98-0847-405A-8CEF-1C2F98B00124}">
      <dgm:prSet/>
      <dgm:spPr/>
      <dgm:t>
        <a:bodyPr/>
        <a:lstStyle/>
        <a:p>
          <a:endParaRPr lang="en-US" sz="2800">
            <a:latin typeface="Century Gothic" panose="020B0502020202020204" pitchFamily="34" charset="0"/>
          </a:endParaRPr>
        </a:p>
      </dgm:t>
    </dgm:pt>
    <dgm:pt modelId="{BC812791-448C-4254-8C6D-230A04A94659}">
      <dgm:prSet custT="1"/>
      <dgm:spPr/>
      <dgm:t>
        <a:bodyPr/>
        <a:lstStyle/>
        <a:p>
          <a:r>
            <a:rPr lang="en-US" sz="1200" dirty="0">
              <a:latin typeface="Century Gothic" panose="020B0502020202020204" pitchFamily="34" charset="0"/>
            </a:rPr>
            <a:t>Alcohol consumption</a:t>
          </a:r>
        </a:p>
      </dgm:t>
    </dgm:pt>
    <dgm:pt modelId="{F7484A33-B828-458B-B537-7DE932599F2B}" type="parTrans" cxnId="{3E5D4EF7-4465-496F-B6AB-1F5DFA9E9F48}">
      <dgm:prSet/>
      <dgm:spPr/>
      <dgm:t>
        <a:bodyPr/>
        <a:lstStyle/>
        <a:p>
          <a:endParaRPr lang="en-US" sz="2800">
            <a:latin typeface="Century Gothic" panose="020B0502020202020204" pitchFamily="34" charset="0"/>
          </a:endParaRPr>
        </a:p>
      </dgm:t>
    </dgm:pt>
    <dgm:pt modelId="{492B57A7-F199-447C-B867-45A2EF3DF8EF}" type="sibTrans" cxnId="{3E5D4EF7-4465-496F-B6AB-1F5DFA9E9F48}">
      <dgm:prSet/>
      <dgm:spPr/>
      <dgm:t>
        <a:bodyPr/>
        <a:lstStyle/>
        <a:p>
          <a:endParaRPr lang="en-US" sz="2800">
            <a:latin typeface="Century Gothic" panose="020B0502020202020204" pitchFamily="34" charset="0"/>
          </a:endParaRPr>
        </a:p>
      </dgm:t>
    </dgm:pt>
    <dgm:pt modelId="{148A3385-841C-4846-AEC4-5336705EECC0}">
      <dgm:prSet custT="1"/>
      <dgm:spPr/>
      <dgm:t>
        <a:bodyPr/>
        <a:lstStyle/>
        <a:p>
          <a:r>
            <a:rPr lang="en-US" sz="1200" dirty="0">
              <a:latin typeface="Century Gothic" panose="020B0502020202020204" pitchFamily="34" charset="0"/>
            </a:rPr>
            <a:t>History of jail/prison</a:t>
          </a:r>
        </a:p>
      </dgm:t>
    </dgm:pt>
    <dgm:pt modelId="{35F483BA-231B-417C-8412-085B1178763E}" type="parTrans" cxnId="{9A3CF757-90AA-4321-84A8-705D7C639F8C}">
      <dgm:prSet/>
      <dgm:spPr/>
      <dgm:t>
        <a:bodyPr/>
        <a:lstStyle/>
        <a:p>
          <a:endParaRPr lang="en-US" sz="2800">
            <a:latin typeface="Century Gothic" panose="020B0502020202020204" pitchFamily="34" charset="0"/>
          </a:endParaRPr>
        </a:p>
      </dgm:t>
    </dgm:pt>
    <dgm:pt modelId="{C7025819-C952-446D-B05D-623E61911E69}" type="sibTrans" cxnId="{9A3CF757-90AA-4321-84A8-705D7C639F8C}">
      <dgm:prSet/>
      <dgm:spPr/>
      <dgm:t>
        <a:bodyPr/>
        <a:lstStyle/>
        <a:p>
          <a:endParaRPr lang="en-US" sz="2800">
            <a:latin typeface="Century Gothic" panose="020B0502020202020204" pitchFamily="34" charset="0"/>
          </a:endParaRPr>
        </a:p>
      </dgm:t>
    </dgm:pt>
    <dgm:pt modelId="{98A35A22-B423-4AAA-832D-5DC5D73860AF}">
      <dgm:prSet custT="1"/>
      <dgm:spPr/>
      <dgm:t>
        <a:bodyPr/>
        <a:lstStyle/>
        <a:p>
          <a:r>
            <a:rPr lang="en-US" sz="1200" dirty="0">
              <a:latin typeface="Century Gothic" panose="020B0502020202020204" pitchFamily="34" charset="0"/>
            </a:rPr>
            <a:t>History of rape, violence</a:t>
          </a:r>
        </a:p>
      </dgm:t>
    </dgm:pt>
    <dgm:pt modelId="{BFBD6E1A-119D-4BF7-8D20-FDF0E45EFA48}" type="parTrans" cxnId="{448A86F9-9421-4FA1-BFBB-17F0BE3BB8E4}">
      <dgm:prSet/>
      <dgm:spPr/>
      <dgm:t>
        <a:bodyPr/>
        <a:lstStyle/>
        <a:p>
          <a:endParaRPr lang="en-US" sz="2800">
            <a:latin typeface="Century Gothic" panose="020B0502020202020204" pitchFamily="34" charset="0"/>
          </a:endParaRPr>
        </a:p>
      </dgm:t>
    </dgm:pt>
    <dgm:pt modelId="{81B548E5-ED9E-45E2-898B-79681E3D4724}" type="sibTrans" cxnId="{448A86F9-9421-4FA1-BFBB-17F0BE3BB8E4}">
      <dgm:prSet/>
      <dgm:spPr/>
      <dgm:t>
        <a:bodyPr/>
        <a:lstStyle/>
        <a:p>
          <a:endParaRPr lang="en-US" sz="2800">
            <a:latin typeface="Century Gothic" panose="020B0502020202020204" pitchFamily="34" charset="0"/>
          </a:endParaRPr>
        </a:p>
      </dgm:t>
    </dgm:pt>
    <dgm:pt modelId="{03C1EEE3-446D-4A20-9A2F-4804710AC511}">
      <dgm:prSet custT="1"/>
      <dgm:spPr/>
      <dgm:t>
        <a:bodyPr/>
        <a:lstStyle/>
        <a:p>
          <a:r>
            <a:rPr lang="en-US" sz="1200" dirty="0">
              <a:latin typeface="Century Gothic" panose="020B0502020202020204" pitchFamily="34" charset="0"/>
            </a:rPr>
            <a:t>History of stigma </a:t>
          </a:r>
        </a:p>
      </dgm:t>
    </dgm:pt>
    <dgm:pt modelId="{D526ED9B-D5AE-4CAA-B18B-545DBF2A6405}" type="parTrans" cxnId="{A52BC4C5-C54C-4F9E-A2A6-313301738E72}">
      <dgm:prSet/>
      <dgm:spPr/>
      <dgm:t>
        <a:bodyPr/>
        <a:lstStyle/>
        <a:p>
          <a:endParaRPr lang="en-US" sz="2800">
            <a:latin typeface="Century Gothic" panose="020B0502020202020204" pitchFamily="34" charset="0"/>
          </a:endParaRPr>
        </a:p>
      </dgm:t>
    </dgm:pt>
    <dgm:pt modelId="{EFA28FDF-07D3-4074-88FA-6AF9FC578E01}" type="sibTrans" cxnId="{A52BC4C5-C54C-4F9E-A2A6-313301738E72}">
      <dgm:prSet/>
      <dgm:spPr/>
      <dgm:t>
        <a:bodyPr/>
        <a:lstStyle/>
        <a:p>
          <a:endParaRPr lang="en-US" sz="2800">
            <a:latin typeface="Century Gothic" panose="020B0502020202020204" pitchFamily="34" charset="0"/>
          </a:endParaRPr>
        </a:p>
      </dgm:t>
    </dgm:pt>
    <dgm:pt modelId="{F62E79D9-52F4-42A8-851B-4D3225E66344}">
      <dgm:prSet custT="1"/>
      <dgm:spPr/>
      <dgm:t>
        <a:bodyPr/>
        <a:lstStyle/>
        <a:p>
          <a:r>
            <a:rPr lang="en-US" sz="1200" dirty="0">
              <a:latin typeface="Century Gothic" panose="020B0502020202020204" pitchFamily="34" charset="0"/>
            </a:rPr>
            <a:t>Circumcision</a:t>
          </a:r>
        </a:p>
      </dgm:t>
    </dgm:pt>
    <dgm:pt modelId="{0E94D7E5-4F19-4542-8E8B-CB603E949134}" type="parTrans" cxnId="{0970C560-E5F8-4D06-8563-E9696E317010}">
      <dgm:prSet/>
      <dgm:spPr/>
      <dgm:t>
        <a:bodyPr/>
        <a:lstStyle/>
        <a:p>
          <a:endParaRPr lang="en-US" sz="2800">
            <a:latin typeface="Century Gothic" panose="020B0502020202020204" pitchFamily="34" charset="0"/>
          </a:endParaRPr>
        </a:p>
      </dgm:t>
    </dgm:pt>
    <dgm:pt modelId="{A7AB87E9-C7CE-407D-8C77-2647E00C22A4}" type="sibTrans" cxnId="{0970C560-E5F8-4D06-8563-E9696E317010}">
      <dgm:prSet/>
      <dgm:spPr/>
      <dgm:t>
        <a:bodyPr/>
        <a:lstStyle/>
        <a:p>
          <a:endParaRPr lang="en-US" sz="2800">
            <a:latin typeface="Century Gothic" panose="020B0502020202020204" pitchFamily="34" charset="0"/>
          </a:endParaRPr>
        </a:p>
      </dgm:t>
    </dgm:pt>
    <dgm:pt modelId="{B6C30A0D-3098-42C3-ACA3-3C8D6BB88A79}">
      <dgm:prSet custT="1"/>
      <dgm:spPr/>
      <dgm:t>
        <a:bodyPr/>
        <a:lstStyle/>
        <a:p>
          <a:r>
            <a:rPr lang="en-US" sz="1200" dirty="0">
              <a:latin typeface="Century Gothic" panose="020B0502020202020204" pitchFamily="34" charset="0"/>
            </a:rPr>
            <a:t>Condoms</a:t>
          </a:r>
        </a:p>
      </dgm:t>
    </dgm:pt>
    <dgm:pt modelId="{93F9978F-298D-4091-8972-E3109FA3CDD8}" type="parTrans" cxnId="{D62BE85F-1A62-4E44-A2AC-5617B577B496}">
      <dgm:prSet/>
      <dgm:spPr/>
      <dgm:t>
        <a:bodyPr/>
        <a:lstStyle/>
        <a:p>
          <a:endParaRPr lang="en-US" sz="2800">
            <a:latin typeface="Century Gothic" panose="020B0502020202020204" pitchFamily="34" charset="0"/>
          </a:endParaRPr>
        </a:p>
      </dgm:t>
    </dgm:pt>
    <dgm:pt modelId="{4815A0AA-3CA5-47F0-B897-755A8F112E34}" type="sibTrans" cxnId="{D62BE85F-1A62-4E44-A2AC-5617B577B496}">
      <dgm:prSet/>
      <dgm:spPr/>
      <dgm:t>
        <a:bodyPr/>
        <a:lstStyle/>
        <a:p>
          <a:endParaRPr lang="en-US" sz="2800">
            <a:latin typeface="Century Gothic" panose="020B0502020202020204" pitchFamily="34" charset="0"/>
          </a:endParaRPr>
        </a:p>
      </dgm:t>
    </dgm:pt>
    <dgm:pt modelId="{44666B1E-A695-468C-8CC5-8CA219A538CF}">
      <dgm:prSet custT="1"/>
      <dgm:spPr/>
      <dgm:t>
        <a:bodyPr/>
        <a:lstStyle/>
        <a:p>
          <a:r>
            <a:rPr lang="en-US" sz="1200" dirty="0">
              <a:latin typeface="Century Gothic" panose="020B0502020202020204" pitchFamily="34" charset="0"/>
            </a:rPr>
            <a:t>Sexually transmitted infection screening</a:t>
          </a:r>
        </a:p>
      </dgm:t>
    </dgm:pt>
    <dgm:pt modelId="{379050D5-82A1-4BDE-89B5-CE92A9E8A77C}" type="parTrans" cxnId="{5F9C5D7D-B660-45A9-A137-EEAC21427E93}">
      <dgm:prSet/>
      <dgm:spPr/>
      <dgm:t>
        <a:bodyPr/>
        <a:lstStyle/>
        <a:p>
          <a:endParaRPr lang="en-US" sz="2800">
            <a:latin typeface="Century Gothic" panose="020B0502020202020204" pitchFamily="34" charset="0"/>
          </a:endParaRPr>
        </a:p>
      </dgm:t>
    </dgm:pt>
    <dgm:pt modelId="{ECC235A4-EF2E-443C-A588-B4E7EB08DFDF}" type="sibTrans" cxnId="{5F9C5D7D-B660-45A9-A137-EEAC21427E93}">
      <dgm:prSet/>
      <dgm:spPr/>
      <dgm:t>
        <a:bodyPr/>
        <a:lstStyle/>
        <a:p>
          <a:endParaRPr lang="en-US" sz="2800">
            <a:latin typeface="Century Gothic" panose="020B0502020202020204" pitchFamily="34" charset="0"/>
          </a:endParaRPr>
        </a:p>
      </dgm:t>
    </dgm:pt>
    <dgm:pt modelId="{2B5EC215-9957-4F54-BE1C-E3330122A2A4}">
      <dgm:prSet custT="1"/>
      <dgm:spPr/>
      <dgm:t>
        <a:bodyPr/>
        <a:lstStyle/>
        <a:p>
          <a:r>
            <a:rPr lang="en-US" sz="1200" dirty="0">
              <a:latin typeface="Century Gothic" panose="020B0502020202020204" pitchFamily="34" charset="0"/>
            </a:rPr>
            <a:t>Need for services </a:t>
          </a:r>
        </a:p>
      </dgm:t>
    </dgm:pt>
    <dgm:pt modelId="{EE53062C-174F-4051-BD9C-062EAF250931}" type="parTrans" cxnId="{7540A8BE-B60C-4E99-A51E-0425937B4211}">
      <dgm:prSet/>
      <dgm:spPr/>
      <dgm:t>
        <a:bodyPr/>
        <a:lstStyle/>
        <a:p>
          <a:endParaRPr lang="en-US" sz="2800">
            <a:latin typeface="Century Gothic" panose="020B0502020202020204" pitchFamily="34" charset="0"/>
          </a:endParaRPr>
        </a:p>
      </dgm:t>
    </dgm:pt>
    <dgm:pt modelId="{6ABF152F-31B3-405D-BAE2-658233CD8EBB}" type="sibTrans" cxnId="{7540A8BE-B60C-4E99-A51E-0425937B4211}">
      <dgm:prSet/>
      <dgm:spPr/>
      <dgm:t>
        <a:bodyPr/>
        <a:lstStyle/>
        <a:p>
          <a:endParaRPr lang="en-US" sz="2800">
            <a:latin typeface="Century Gothic" panose="020B0502020202020204" pitchFamily="34" charset="0"/>
          </a:endParaRPr>
        </a:p>
      </dgm:t>
    </dgm:pt>
    <dgm:pt modelId="{F9C3BB48-C5B1-462B-9394-3964FD6540B0}">
      <dgm:prSet custT="1"/>
      <dgm:spPr/>
      <dgm:t>
        <a:bodyPr/>
        <a:lstStyle/>
        <a:p>
          <a:r>
            <a:rPr lang="en-US" sz="1200" dirty="0">
              <a:latin typeface="Century Gothic" panose="020B0502020202020204" pitchFamily="34" charset="0"/>
            </a:rPr>
            <a:t>Size of population</a:t>
          </a:r>
        </a:p>
      </dgm:t>
    </dgm:pt>
    <dgm:pt modelId="{CFA3DEF1-C45C-43C6-B36C-6B2FBD78430A}" type="parTrans" cxnId="{C8EE31AE-FD92-42F3-81A4-31B39BBA43DA}">
      <dgm:prSet/>
      <dgm:spPr/>
      <dgm:t>
        <a:bodyPr/>
        <a:lstStyle/>
        <a:p>
          <a:endParaRPr lang="en-US" sz="2800">
            <a:latin typeface="Century Gothic" panose="020B0502020202020204" pitchFamily="34" charset="0"/>
          </a:endParaRPr>
        </a:p>
      </dgm:t>
    </dgm:pt>
    <dgm:pt modelId="{D2BEC1F1-F7D3-4D03-AA94-92C971F1597E}" type="sibTrans" cxnId="{C8EE31AE-FD92-42F3-81A4-31B39BBA43DA}">
      <dgm:prSet/>
      <dgm:spPr/>
      <dgm:t>
        <a:bodyPr/>
        <a:lstStyle/>
        <a:p>
          <a:endParaRPr lang="en-US" sz="2800">
            <a:latin typeface="Century Gothic" panose="020B0502020202020204" pitchFamily="34" charset="0"/>
          </a:endParaRPr>
        </a:p>
      </dgm:t>
    </dgm:pt>
    <dgm:pt modelId="{8BA79989-3F48-4B59-A5B5-7B4CD9D3C836}">
      <dgm:prSet custT="1"/>
      <dgm:spPr/>
      <dgm:t>
        <a:bodyPr/>
        <a:lstStyle/>
        <a:p>
          <a:r>
            <a:rPr lang="en-US" sz="1200" dirty="0">
              <a:latin typeface="Century Gothic" panose="020B0502020202020204" pitchFamily="34" charset="0"/>
            </a:rPr>
            <a:t>Prevention cascade </a:t>
          </a:r>
        </a:p>
      </dgm:t>
    </dgm:pt>
    <dgm:pt modelId="{3C66D645-8BAE-4C07-935F-B6E09976DE5D}" type="parTrans" cxnId="{F21F3FDC-FB85-442C-9AE3-F3E2E9B5F4FA}">
      <dgm:prSet/>
      <dgm:spPr/>
      <dgm:t>
        <a:bodyPr/>
        <a:lstStyle/>
        <a:p>
          <a:endParaRPr lang="en-US" sz="2800">
            <a:latin typeface="Century Gothic" panose="020B0502020202020204" pitchFamily="34" charset="0"/>
          </a:endParaRPr>
        </a:p>
      </dgm:t>
    </dgm:pt>
    <dgm:pt modelId="{B950B95B-D927-40BB-A141-F3EF38B3401C}" type="sibTrans" cxnId="{F21F3FDC-FB85-442C-9AE3-F3E2E9B5F4FA}">
      <dgm:prSet/>
      <dgm:spPr/>
      <dgm:t>
        <a:bodyPr/>
        <a:lstStyle/>
        <a:p>
          <a:endParaRPr lang="en-US" sz="2800">
            <a:latin typeface="Century Gothic" panose="020B0502020202020204" pitchFamily="34" charset="0"/>
          </a:endParaRPr>
        </a:p>
      </dgm:t>
    </dgm:pt>
    <dgm:pt modelId="{61D889AF-9600-48D1-9C92-9799D0C04D90}">
      <dgm:prSet custT="1"/>
      <dgm:spPr/>
      <dgm:t>
        <a:bodyPr/>
        <a:lstStyle/>
        <a:p>
          <a:r>
            <a:rPr lang="en-US" sz="1200" dirty="0">
              <a:latin typeface="Century Gothic" panose="020B0502020202020204" pitchFamily="34" charset="0"/>
            </a:rPr>
            <a:t>Treatment cascade </a:t>
          </a:r>
        </a:p>
      </dgm:t>
    </dgm:pt>
    <dgm:pt modelId="{C844D09C-6D11-4EC8-A193-68EC4448D9B3}" type="parTrans" cxnId="{F9C0EAE9-7ACE-44E2-A29B-E15C550A4E7F}">
      <dgm:prSet/>
      <dgm:spPr/>
      <dgm:t>
        <a:bodyPr/>
        <a:lstStyle/>
        <a:p>
          <a:endParaRPr lang="en-US" sz="2800">
            <a:latin typeface="Century Gothic" panose="020B0502020202020204" pitchFamily="34" charset="0"/>
          </a:endParaRPr>
        </a:p>
      </dgm:t>
    </dgm:pt>
    <dgm:pt modelId="{61619BD4-B7CF-4DD8-9DCA-F8C083FD6E2F}" type="sibTrans" cxnId="{F9C0EAE9-7ACE-44E2-A29B-E15C550A4E7F}">
      <dgm:prSet/>
      <dgm:spPr/>
      <dgm:t>
        <a:bodyPr/>
        <a:lstStyle/>
        <a:p>
          <a:endParaRPr lang="en-US" sz="2800">
            <a:latin typeface="Century Gothic" panose="020B0502020202020204" pitchFamily="34" charset="0"/>
          </a:endParaRPr>
        </a:p>
      </dgm:t>
    </dgm:pt>
    <dgm:pt modelId="{4613E9E6-DD6B-4496-A440-CA52009F9278}" type="pres">
      <dgm:prSet presAssocID="{BC2444F4-F84D-4AAF-8383-52A54D35CF13}" presName="Name0" presStyleCnt="0">
        <dgm:presLayoutVars>
          <dgm:dir/>
          <dgm:animLvl val="lvl"/>
          <dgm:resizeHandles val="exact"/>
        </dgm:presLayoutVars>
      </dgm:prSet>
      <dgm:spPr/>
    </dgm:pt>
    <dgm:pt modelId="{0D63CBCC-8831-4A3D-8E63-EBA91DD9CCBB}" type="pres">
      <dgm:prSet presAssocID="{DBAA5771-88C2-45B1-B306-79EC3B427552}" presName="linNode" presStyleCnt="0"/>
      <dgm:spPr/>
    </dgm:pt>
    <dgm:pt modelId="{6C92209A-2615-4C0D-B59A-E5932726BF92}" type="pres">
      <dgm:prSet presAssocID="{DBAA5771-88C2-45B1-B306-79EC3B427552}" presName="parTx" presStyleLbl="revTx" presStyleIdx="0" presStyleCnt="3" custScaleX="127705">
        <dgm:presLayoutVars>
          <dgm:chMax val="1"/>
          <dgm:bulletEnabled val="1"/>
        </dgm:presLayoutVars>
      </dgm:prSet>
      <dgm:spPr/>
    </dgm:pt>
    <dgm:pt modelId="{F8E76ECF-DE75-437F-8990-B55C9DB01ABE}" type="pres">
      <dgm:prSet presAssocID="{DBAA5771-88C2-45B1-B306-79EC3B427552}" presName="bracket" presStyleLbl="parChTrans1D1" presStyleIdx="0" presStyleCnt="3"/>
      <dgm:spPr/>
    </dgm:pt>
    <dgm:pt modelId="{D1F65AA4-3AF5-45CE-BFFF-7FB79B8DBB26}" type="pres">
      <dgm:prSet presAssocID="{DBAA5771-88C2-45B1-B306-79EC3B427552}" presName="spH" presStyleCnt="0"/>
      <dgm:spPr/>
    </dgm:pt>
    <dgm:pt modelId="{9EC5FCEA-525D-4F41-8D9E-30340C093D31}" type="pres">
      <dgm:prSet presAssocID="{DBAA5771-88C2-45B1-B306-79EC3B427552}" presName="desTx" presStyleLbl="node1" presStyleIdx="0" presStyleCnt="3">
        <dgm:presLayoutVars>
          <dgm:bulletEnabled val="1"/>
        </dgm:presLayoutVars>
      </dgm:prSet>
      <dgm:spPr/>
    </dgm:pt>
    <dgm:pt modelId="{F269E24B-16C5-41F2-A9D3-73B266961609}" type="pres">
      <dgm:prSet presAssocID="{B5427731-E252-48F5-8E27-2F1508EA7DA7}" presName="spV" presStyleCnt="0"/>
      <dgm:spPr/>
    </dgm:pt>
    <dgm:pt modelId="{F97D349C-B491-4473-A363-2445C0E0BDB7}" type="pres">
      <dgm:prSet presAssocID="{8AA5DA18-2BE6-4A6B-A64D-5E38686A0897}" presName="linNode" presStyleCnt="0"/>
      <dgm:spPr/>
    </dgm:pt>
    <dgm:pt modelId="{6BBD1D19-33E8-4F5F-A656-559381746A04}" type="pres">
      <dgm:prSet presAssocID="{8AA5DA18-2BE6-4A6B-A64D-5E38686A0897}" presName="parTx" presStyleLbl="revTx" presStyleIdx="1" presStyleCnt="3">
        <dgm:presLayoutVars>
          <dgm:chMax val="1"/>
          <dgm:bulletEnabled val="1"/>
        </dgm:presLayoutVars>
      </dgm:prSet>
      <dgm:spPr/>
    </dgm:pt>
    <dgm:pt modelId="{B76C1EDC-1255-4448-81D7-FC7942CBA318}" type="pres">
      <dgm:prSet presAssocID="{8AA5DA18-2BE6-4A6B-A64D-5E38686A0897}" presName="bracket" presStyleLbl="parChTrans1D1" presStyleIdx="1" presStyleCnt="3"/>
      <dgm:spPr/>
    </dgm:pt>
    <dgm:pt modelId="{033B3E3F-123C-4BEB-9BA8-414237E9C28A}" type="pres">
      <dgm:prSet presAssocID="{8AA5DA18-2BE6-4A6B-A64D-5E38686A0897}" presName="spH" presStyleCnt="0"/>
      <dgm:spPr/>
    </dgm:pt>
    <dgm:pt modelId="{7041BAD1-36CF-4987-83E9-8FC644D2F420}" type="pres">
      <dgm:prSet presAssocID="{8AA5DA18-2BE6-4A6B-A64D-5E38686A0897}" presName="desTx" presStyleLbl="node1" presStyleIdx="1" presStyleCnt="3">
        <dgm:presLayoutVars>
          <dgm:bulletEnabled val="1"/>
        </dgm:presLayoutVars>
      </dgm:prSet>
      <dgm:spPr/>
    </dgm:pt>
    <dgm:pt modelId="{888D83E1-E020-4668-88D2-4067A89B4B8A}" type="pres">
      <dgm:prSet presAssocID="{E787CFE4-8EAF-45D1-8B1D-75CFE5D06856}" presName="spV" presStyleCnt="0"/>
      <dgm:spPr/>
    </dgm:pt>
    <dgm:pt modelId="{8623663E-5FB6-4057-8274-C5DD1304DA43}" type="pres">
      <dgm:prSet presAssocID="{2B5EC215-9957-4F54-BE1C-E3330122A2A4}" presName="linNode" presStyleCnt="0"/>
      <dgm:spPr/>
    </dgm:pt>
    <dgm:pt modelId="{536CD1FB-BE4C-483B-9785-51A28E9C86F5}" type="pres">
      <dgm:prSet presAssocID="{2B5EC215-9957-4F54-BE1C-E3330122A2A4}" presName="parTx" presStyleLbl="revTx" presStyleIdx="2" presStyleCnt="3">
        <dgm:presLayoutVars>
          <dgm:chMax val="1"/>
          <dgm:bulletEnabled val="1"/>
        </dgm:presLayoutVars>
      </dgm:prSet>
      <dgm:spPr/>
    </dgm:pt>
    <dgm:pt modelId="{9DAE5366-319D-403B-B70A-541D708FAB12}" type="pres">
      <dgm:prSet presAssocID="{2B5EC215-9957-4F54-BE1C-E3330122A2A4}" presName="bracket" presStyleLbl="parChTrans1D1" presStyleIdx="2" presStyleCnt="3"/>
      <dgm:spPr/>
    </dgm:pt>
    <dgm:pt modelId="{B520BCCB-4787-4AB0-AC79-225EDDC7B194}" type="pres">
      <dgm:prSet presAssocID="{2B5EC215-9957-4F54-BE1C-E3330122A2A4}" presName="spH" presStyleCnt="0"/>
      <dgm:spPr/>
    </dgm:pt>
    <dgm:pt modelId="{8A28765E-A21F-4A04-9BDB-3A1494813F8B}" type="pres">
      <dgm:prSet presAssocID="{2B5EC215-9957-4F54-BE1C-E3330122A2A4}" presName="desTx" presStyleLbl="node1" presStyleIdx="2" presStyleCnt="3">
        <dgm:presLayoutVars>
          <dgm:bulletEnabled val="1"/>
        </dgm:presLayoutVars>
      </dgm:prSet>
      <dgm:spPr/>
    </dgm:pt>
  </dgm:ptLst>
  <dgm:cxnLst>
    <dgm:cxn modelId="{37609C04-8F56-4331-ACF1-AC357CE03DC9}" type="presOf" srcId="{CEBC2D18-DE0F-4838-899C-BD14E791FD38}" destId="{7041BAD1-36CF-4987-83E9-8FC644D2F420}" srcOrd="0" destOrd="4" presId="urn:diagrams.loki3.com/BracketList"/>
    <dgm:cxn modelId="{CEAE7512-1F50-4FF3-BB74-0CD978DCE935}" type="presOf" srcId="{BC812791-448C-4254-8C6D-230A04A94659}" destId="{9EC5FCEA-525D-4F41-8D9E-30340C093D31}" srcOrd="0" destOrd="2" presId="urn:diagrams.loki3.com/BracketList"/>
    <dgm:cxn modelId="{02D8FD2A-B7ED-48AC-B917-7B60AC1DCAAE}" type="presOf" srcId="{F18EAECD-A4B3-41E7-91C3-31DDD791448A}" destId="{7041BAD1-36CF-4987-83E9-8FC644D2F420}" srcOrd="0" destOrd="0" presId="urn:diagrams.loki3.com/BracketList"/>
    <dgm:cxn modelId="{CF7FF12D-1311-484E-86D4-39BD1C7EC88A}" srcId="{BC2444F4-F84D-4AAF-8383-52A54D35CF13}" destId="{8AA5DA18-2BE6-4A6B-A64D-5E38686A0897}" srcOrd="1" destOrd="0" parTransId="{74D5F32D-363A-4BF1-BCCF-76D3B96B0AB2}" sibTransId="{E787CFE4-8EAF-45D1-8B1D-75CFE5D06856}"/>
    <dgm:cxn modelId="{F8D15538-6B29-4118-B2BC-1A4E9ECC1946}" type="presOf" srcId="{5FFD48E6-4DF3-4319-B9C4-A66B239DFCAD}" destId="{7041BAD1-36CF-4987-83E9-8FC644D2F420}" srcOrd="0" destOrd="3" presId="urn:diagrams.loki3.com/BracketList"/>
    <dgm:cxn modelId="{CBF8555C-24E3-43B3-87E2-11A6B9018DC8}" srcId="{8AA5DA18-2BE6-4A6B-A64D-5E38686A0897}" destId="{5FFD48E6-4DF3-4319-B9C4-A66B239DFCAD}" srcOrd="3" destOrd="0" parTransId="{D4E3D55C-40EA-41ED-AF98-B88D17B27984}" sibTransId="{21D21B57-95E4-4577-8003-12706914C652}"/>
    <dgm:cxn modelId="{D62BE85F-1A62-4E44-A2AC-5617B577B496}" srcId="{8AA5DA18-2BE6-4A6B-A64D-5E38686A0897}" destId="{B6C30A0D-3098-42C3-ACA3-3C8D6BB88A79}" srcOrd="2" destOrd="0" parTransId="{93F9978F-298D-4091-8972-E3109FA3CDD8}" sibTransId="{4815A0AA-3CA5-47F0-B897-755A8F112E34}"/>
    <dgm:cxn modelId="{0970C560-E5F8-4D06-8563-E9696E317010}" srcId="{8AA5DA18-2BE6-4A6B-A64D-5E38686A0897}" destId="{F62E79D9-52F4-42A8-851B-4D3225E66344}" srcOrd="1" destOrd="0" parTransId="{0E94D7E5-4F19-4542-8E8B-CB603E949134}" sibTransId="{A7AB87E9-C7CE-407D-8C77-2647E00C22A4}"/>
    <dgm:cxn modelId="{09D24268-54F7-4BDC-8E67-64175212B638}" srcId="{8AA5DA18-2BE6-4A6B-A64D-5E38686A0897}" destId="{F18EAECD-A4B3-41E7-91C3-31DDD791448A}" srcOrd="0" destOrd="0" parTransId="{76547C2E-5A78-48E1-84A5-8066BF5BFDAF}" sibTransId="{C069B513-09B5-485C-9A34-53FB4A3B6C6C}"/>
    <dgm:cxn modelId="{B18E8549-EBEA-4F92-A126-C7B04CF1EFCF}" type="presOf" srcId="{98A35A22-B423-4AAA-832D-5DC5D73860AF}" destId="{9EC5FCEA-525D-4F41-8D9E-30340C093D31}" srcOrd="0" destOrd="4" presId="urn:diagrams.loki3.com/BracketList"/>
    <dgm:cxn modelId="{4B224C4E-16DD-46CC-BF9E-882B8AB7BB48}" type="presOf" srcId="{148A3385-841C-4846-AEC4-5336705EECC0}" destId="{9EC5FCEA-525D-4F41-8D9E-30340C093D31}" srcOrd="0" destOrd="3" presId="urn:diagrams.loki3.com/BracketList"/>
    <dgm:cxn modelId="{0947936F-9971-47AA-8E4F-8BEF6545D6F4}" type="presOf" srcId="{8BA79989-3F48-4B59-A5B5-7B4CD9D3C836}" destId="{8A28765E-A21F-4A04-9BDB-3A1494813F8B}" srcOrd="0" destOrd="1" presId="urn:diagrams.loki3.com/BracketList"/>
    <dgm:cxn modelId="{C71E5C57-6242-4BAE-B6EA-5E701906BDAB}" type="presOf" srcId="{61D889AF-9600-48D1-9C92-9799D0C04D90}" destId="{8A28765E-A21F-4A04-9BDB-3A1494813F8B}" srcOrd="0" destOrd="2" presId="urn:diagrams.loki3.com/BracketList"/>
    <dgm:cxn modelId="{9A3CF757-90AA-4321-84A8-705D7C639F8C}" srcId="{DBAA5771-88C2-45B1-B306-79EC3B427552}" destId="{148A3385-841C-4846-AEC4-5336705EECC0}" srcOrd="3" destOrd="0" parTransId="{35F483BA-231B-417C-8412-085B1178763E}" sibTransId="{C7025819-C952-446D-B05D-623E61911E69}"/>
    <dgm:cxn modelId="{132F9C58-8C56-4E31-BC9F-CBB6137B781C}" type="presOf" srcId="{BC2444F4-F84D-4AAF-8383-52A54D35CF13}" destId="{4613E9E6-DD6B-4496-A440-CA52009F9278}" srcOrd="0" destOrd="0" presId="urn:diagrams.loki3.com/BracketList"/>
    <dgm:cxn modelId="{5F9C5D7D-B660-45A9-A137-EEAC21427E93}" srcId="{8AA5DA18-2BE6-4A6B-A64D-5E38686A0897}" destId="{44666B1E-A695-468C-8CC5-8CA219A538CF}" srcOrd="5" destOrd="0" parTransId="{379050D5-82A1-4BDE-89B5-CE92A9E8A77C}" sibTransId="{ECC235A4-EF2E-443C-A588-B4E7EB08DFDF}"/>
    <dgm:cxn modelId="{5895EB82-C349-4E77-9477-1FD592DC1799}" type="presOf" srcId="{F9C3BB48-C5B1-462B-9394-3964FD6540B0}" destId="{8A28765E-A21F-4A04-9BDB-3A1494813F8B}" srcOrd="0" destOrd="0" presId="urn:diagrams.loki3.com/BracketList"/>
    <dgm:cxn modelId="{408FB584-0EC6-4C67-A760-1A1A1A1344E5}" type="presOf" srcId="{B6C30A0D-3098-42C3-ACA3-3C8D6BB88A79}" destId="{7041BAD1-36CF-4987-83E9-8FC644D2F420}" srcOrd="0" destOrd="2" presId="urn:diagrams.loki3.com/BracketList"/>
    <dgm:cxn modelId="{62F3328A-5067-4126-9D8F-F6BADA81BFAB}" type="presOf" srcId="{83F3E037-21D1-4E35-BBDC-C032DE732DCC}" destId="{9EC5FCEA-525D-4F41-8D9E-30340C093D31}" srcOrd="0" destOrd="1" presId="urn:diagrams.loki3.com/BracketList"/>
    <dgm:cxn modelId="{F4164290-416B-4CDF-9CFE-9141FB641A6C}" srcId="{BC2444F4-F84D-4AAF-8383-52A54D35CF13}" destId="{DBAA5771-88C2-45B1-B306-79EC3B427552}" srcOrd="0" destOrd="0" parTransId="{F8312013-E9D2-4829-9CA6-A042F28EB3E4}" sibTransId="{B5427731-E252-48F5-8E27-2F1508EA7DA7}"/>
    <dgm:cxn modelId="{6FE7FA97-2F62-42B9-8384-6D6921628089}" type="presOf" srcId="{F62E79D9-52F4-42A8-851B-4D3225E66344}" destId="{7041BAD1-36CF-4987-83E9-8FC644D2F420}" srcOrd="0" destOrd="1" presId="urn:diagrams.loki3.com/BracketList"/>
    <dgm:cxn modelId="{F6D99F98-0847-405A-8CEF-1C2F98B00124}" srcId="{DBAA5771-88C2-45B1-B306-79EC3B427552}" destId="{83F3E037-21D1-4E35-BBDC-C032DE732DCC}" srcOrd="1" destOrd="0" parTransId="{DB3F89AD-53DE-4D01-B761-20D4A8CE0457}" sibTransId="{CE2D3515-768E-4A7B-8830-4A855942FD6D}"/>
    <dgm:cxn modelId="{965BE4AB-AD16-40A3-8C95-2E0A62E757C2}" type="presOf" srcId="{DBAA5771-88C2-45B1-B306-79EC3B427552}" destId="{6C92209A-2615-4C0D-B59A-E5932726BF92}" srcOrd="0" destOrd="0" presId="urn:diagrams.loki3.com/BracketList"/>
    <dgm:cxn modelId="{C8EE31AE-FD92-42F3-81A4-31B39BBA43DA}" srcId="{2B5EC215-9957-4F54-BE1C-E3330122A2A4}" destId="{F9C3BB48-C5B1-462B-9394-3964FD6540B0}" srcOrd="0" destOrd="0" parTransId="{CFA3DEF1-C45C-43C6-B36C-6B2FBD78430A}" sibTransId="{D2BEC1F1-F7D3-4D03-AA94-92C971F1597E}"/>
    <dgm:cxn modelId="{7540A8BE-B60C-4E99-A51E-0425937B4211}" srcId="{BC2444F4-F84D-4AAF-8383-52A54D35CF13}" destId="{2B5EC215-9957-4F54-BE1C-E3330122A2A4}" srcOrd="2" destOrd="0" parTransId="{EE53062C-174F-4051-BD9C-062EAF250931}" sibTransId="{6ABF152F-31B3-405D-BAE2-658233CD8EBB}"/>
    <dgm:cxn modelId="{9EDED7BE-B507-4DA7-ADD5-61F55D159F70}" type="presOf" srcId="{44666B1E-A695-468C-8CC5-8CA219A538CF}" destId="{7041BAD1-36CF-4987-83E9-8FC644D2F420}" srcOrd="0" destOrd="5" presId="urn:diagrams.loki3.com/BracketList"/>
    <dgm:cxn modelId="{A52BC4C5-C54C-4F9E-A2A6-313301738E72}" srcId="{DBAA5771-88C2-45B1-B306-79EC3B427552}" destId="{03C1EEE3-446D-4A20-9A2F-4804710AC511}" srcOrd="5" destOrd="0" parTransId="{D526ED9B-D5AE-4CAA-B18B-545DBF2A6405}" sibTransId="{EFA28FDF-07D3-4074-88FA-6AF9FC578E01}"/>
    <dgm:cxn modelId="{E13E3FD4-D78A-4748-A44F-7F850F1808F5}" type="presOf" srcId="{03C1EEE3-446D-4A20-9A2F-4804710AC511}" destId="{9EC5FCEA-525D-4F41-8D9E-30340C093D31}" srcOrd="0" destOrd="5" presId="urn:diagrams.loki3.com/BracketList"/>
    <dgm:cxn modelId="{39C2E3D8-C1DE-43FA-BB3B-D0EAF414968D}" type="presOf" srcId="{8AA5DA18-2BE6-4A6B-A64D-5E38686A0897}" destId="{6BBD1D19-33E8-4F5F-A656-559381746A04}" srcOrd="0" destOrd="0" presId="urn:diagrams.loki3.com/BracketList"/>
    <dgm:cxn modelId="{F21F3FDC-FB85-442C-9AE3-F3E2E9B5F4FA}" srcId="{2B5EC215-9957-4F54-BE1C-E3330122A2A4}" destId="{8BA79989-3F48-4B59-A5B5-7B4CD9D3C836}" srcOrd="1" destOrd="0" parTransId="{3C66D645-8BAE-4C07-935F-B6E09976DE5D}" sibTransId="{B950B95B-D927-40BB-A141-F3EF38B3401C}"/>
    <dgm:cxn modelId="{38F535E8-CFE5-4496-9C4F-FE9E0BBCE6B5}" srcId="{8AA5DA18-2BE6-4A6B-A64D-5E38686A0897}" destId="{CEBC2D18-DE0F-4838-899C-BD14E791FD38}" srcOrd="4" destOrd="0" parTransId="{E5262021-A00B-4001-BBDB-CFE6694278AE}" sibTransId="{3E55C682-5DAD-4196-AE10-5766AE903DC0}"/>
    <dgm:cxn modelId="{F9C0EAE9-7ACE-44E2-A29B-E15C550A4E7F}" srcId="{2B5EC215-9957-4F54-BE1C-E3330122A2A4}" destId="{61D889AF-9600-48D1-9C92-9799D0C04D90}" srcOrd="2" destOrd="0" parTransId="{C844D09C-6D11-4EC8-A193-68EC4448D9B3}" sibTransId="{61619BD4-B7CF-4DD8-9DCA-F8C083FD6E2F}"/>
    <dgm:cxn modelId="{A75AA0F1-B5C4-4F5A-9EFD-AC0FA68C5BF5}" type="presOf" srcId="{2B5EC215-9957-4F54-BE1C-E3330122A2A4}" destId="{536CD1FB-BE4C-483B-9785-51A28E9C86F5}" srcOrd="0" destOrd="0" presId="urn:diagrams.loki3.com/BracketList"/>
    <dgm:cxn modelId="{6C4485F6-9F9C-43AE-A791-2720D9818A1A}" type="presOf" srcId="{742080CF-5360-4712-B243-1B25E363E195}" destId="{9EC5FCEA-525D-4F41-8D9E-30340C093D31}" srcOrd="0" destOrd="0" presId="urn:diagrams.loki3.com/BracketList"/>
    <dgm:cxn modelId="{3E5D4EF7-4465-496F-B6AB-1F5DFA9E9F48}" srcId="{DBAA5771-88C2-45B1-B306-79EC3B427552}" destId="{BC812791-448C-4254-8C6D-230A04A94659}" srcOrd="2" destOrd="0" parTransId="{F7484A33-B828-458B-B537-7DE932599F2B}" sibTransId="{492B57A7-F199-447C-B867-45A2EF3DF8EF}"/>
    <dgm:cxn modelId="{270CF3F7-2898-4A1E-9258-15E4D9F083B6}" srcId="{DBAA5771-88C2-45B1-B306-79EC3B427552}" destId="{742080CF-5360-4712-B243-1B25E363E195}" srcOrd="0" destOrd="0" parTransId="{AABF63EE-5A82-41DB-956C-EFF721031E3A}" sibTransId="{99CDA0C7-DFC4-4578-8FA3-96BA73B4D5F7}"/>
    <dgm:cxn modelId="{448A86F9-9421-4FA1-BFBB-17F0BE3BB8E4}" srcId="{DBAA5771-88C2-45B1-B306-79EC3B427552}" destId="{98A35A22-B423-4AAA-832D-5DC5D73860AF}" srcOrd="4" destOrd="0" parTransId="{BFBD6E1A-119D-4BF7-8D20-FDF0E45EFA48}" sibTransId="{81B548E5-ED9E-45E2-898B-79681E3D4724}"/>
    <dgm:cxn modelId="{263825E5-A9CA-4F07-8329-A8EBB33FA741}" type="presParOf" srcId="{4613E9E6-DD6B-4496-A440-CA52009F9278}" destId="{0D63CBCC-8831-4A3D-8E63-EBA91DD9CCBB}" srcOrd="0" destOrd="0" presId="urn:diagrams.loki3.com/BracketList"/>
    <dgm:cxn modelId="{1FDF63D8-147B-4018-BEC8-AB36ABFDD06A}" type="presParOf" srcId="{0D63CBCC-8831-4A3D-8E63-EBA91DD9CCBB}" destId="{6C92209A-2615-4C0D-B59A-E5932726BF92}" srcOrd="0" destOrd="0" presId="urn:diagrams.loki3.com/BracketList"/>
    <dgm:cxn modelId="{1EE43C8D-0E46-4DFE-89E4-5E5CD4258A06}" type="presParOf" srcId="{0D63CBCC-8831-4A3D-8E63-EBA91DD9CCBB}" destId="{F8E76ECF-DE75-437F-8990-B55C9DB01ABE}" srcOrd="1" destOrd="0" presId="urn:diagrams.loki3.com/BracketList"/>
    <dgm:cxn modelId="{5EFC5480-AF4B-4EBE-AA7C-A040F255FD22}" type="presParOf" srcId="{0D63CBCC-8831-4A3D-8E63-EBA91DD9CCBB}" destId="{D1F65AA4-3AF5-45CE-BFFF-7FB79B8DBB26}" srcOrd="2" destOrd="0" presId="urn:diagrams.loki3.com/BracketList"/>
    <dgm:cxn modelId="{04271363-6BA9-4671-B8D7-B3BDC04090D6}" type="presParOf" srcId="{0D63CBCC-8831-4A3D-8E63-EBA91DD9CCBB}" destId="{9EC5FCEA-525D-4F41-8D9E-30340C093D31}" srcOrd="3" destOrd="0" presId="urn:diagrams.loki3.com/BracketList"/>
    <dgm:cxn modelId="{1F2721F4-4B8C-4CDD-90C1-22352011D0BF}" type="presParOf" srcId="{4613E9E6-DD6B-4496-A440-CA52009F9278}" destId="{F269E24B-16C5-41F2-A9D3-73B266961609}" srcOrd="1" destOrd="0" presId="urn:diagrams.loki3.com/BracketList"/>
    <dgm:cxn modelId="{31C235E6-B181-47C4-93CD-E17F7FC64463}" type="presParOf" srcId="{4613E9E6-DD6B-4496-A440-CA52009F9278}" destId="{F97D349C-B491-4473-A363-2445C0E0BDB7}" srcOrd="2" destOrd="0" presId="urn:diagrams.loki3.com/BracketList"/>
    <dgm:cxn modelId="{00441593-FEB9-412F-921B-FAB886E022FD}" type="presParOf" srcId="{F97D349C-B491-4473-A363-2445C0E0BDB7}" destId="{6BBD1D19-33E8-4F5F-A656-559381746A04}" srcOrd="0" destOrd="0" presId="urn:diagrams.loki3.com/BracketList"/>
    <dgm:cxn modelId="{3AD3366F-0B81-47BD-866C-F50A7C68F47F}" type="presParOf" srcId="{F97D349C-B491-4473-A363-2445C0E0BDB7}" destId="{B76C1EDC-1255-4448-81D7-FC7942CBA318}" srcOrd="1" destOrd="0" presId="urn:diagrams.loki3.com/BracketList"/>
    <dgm:cxn modelId="{DB6E46B2-0E92-4A58-ADC2-00FAB3377294}" type="presParOf" srcId="{F97D349C-B491-4473-A363-2445C0E0BDB7}" destId="{033B3E3F-123C-4BEB-9BA8-414237E9C28A}" srcOrd="2" destOrd="0" presId="urn:diagrams.loki3.com/BracketList"/>
    <dgm:cxn modelId="{EF24FFD0-24B0-4E85-A545-0B44049BC1B6}" type="presParOf" srcId="{F97D349C-B491-4473-A363-2445C0E0BDB7}" destId="{7041BAD1-36CF-4987-83E9-8FC644D2F420}" srcOrd="3" destOrd="0" presId="urn:diagrams.loki3.com/BracketList"/>
    <dgm:cxn modelId="{F6517688-3150-49B2-95F0-74A35FEDD29B}" type="presParOf" srcId="{4613E9E6-DD6B-4496-A440-CA52009F9278}" destId="{888D83E1-E020-4668-88D2-4067A89B4B8A}" srcOrd="3" destOrd="0" presId="urn:diagrams.loki3.com/BracketList"/>
    <dgm:cxn modelId="{10E81361-BFBD-45DF-AB3C-A10309C546B6}" type="presParOf" srcId="{4613E9E6-DD6B-4496-A440-CA52009F9278}" destId="{8623663E-5FB6-4057-8274-C5DD1304DA43}" srcOrd="4" destOrd="0" presId="urn:diagrams.loki3.com/BracketList"/>
    <dgm:cxn modelId="{025CA6CF-111E-470F-A273-BF9B711978F9}" type="presParOf" srcId="{8623663E-5FB6-4057-8274-C5DD1304DA43}" destId="{536CD1FB-BE4C-483B-9785-51A28E9C86F5}" srcOrd="0" destOrd="0" presId="urn:diagrams.loki3.com/BracketList"/>
    <dgm:cxn modelId="{65B6B070-D208-4C06-B907-B9E60B03F1A7}" type="presParOf" srcId="{8623663E-5FB6-4057-8274-C5DD1304DA43}" destId="{9DAE5366-319D-403B-B70A-541D708FAB12}" srcOrd="1" destOrd="0" presId="urn:diagrams.loki3.com/BracketList"/>
    <dgm:cxn modelId="{984AF934-4DCC-4F43-9E61-316AE07A4E8C}" type="presParOf" srcId="{8623663E-5FB6-4057-8274-C5DD1304DA43}" destId="{B520BCCB-4787-4AB0-AC79-225EDDC7B194}" srcOrd="2" destOrd="0" presId="urn:diagrams.loki3.com/BracketList"/>
    <dgm:cxn modelId="{9BADBBEA-42B1-4C5E-8DBB-2F2607CC08E7}" type="presParOf" srcId="{8623663E-5FB6-4057-8274-C5DD1304DA43}" destId="{8A28765E-A21F-4A04-9BDB-3A1494813F8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8E0A2-7387-46FB-87C3-74D1CE5BD886}" type="doc">
      <dgm:prSet loTypeId="urn:microsoft.com/office/officeart/2008/layout/BubblePictureList" loCatId="picture" qsTypeId="urn:microsoft.com/office/officeart/2005/8/quickstyle/simple1" qsCatId="simple" csTypeId="urn:microsoft.com/office/officeart/2005/8/colors/accent4_2" csCatId="accent4" phldr="1"/>
      <dgm:spPr/>
      <dgm:t>
        <a:bodyPr/>
        <a:lstStyle/>
        <a:p>
          <a:endParaRPr lang="en-US"/>
        </a:p>
      </dgm:t>
    </dgm:pt>
    <dgm:pt modelId="{EAC8677C-2E1A-412D-A84F-3DB44E92D765}">
      <dgm:prSet phldrT="[Text]" custT="1"/>
      <dgm:spPr/>
      <dgm:t>
        <a:bodyPr/>
        <a:lstStyle/>
        <a:p>
          <a:r>
            <a:rPr lang="en-US" sz="2200" dirty="0">
              <a:latin typeface="Century Gothic" panose="020B0502020202020204" pitchFamily="34" charset="0"/>
            </a:rPr>
            <a:t>Name 1</a:t>
          </a:r>
        </a:p>
      </dgm:t>
    </dgm:pt>
    <dgm:pt modelId="{BDDABF41-76D9-41EA-953E-CE5F034F506C}" type="parTrans" cxnId="{34224715-3262-4855-8668-423356B8D0B0}">
      <dgm:prSet/>
      <dgm:spPr/>
      <dgm:t>
        <a:bodyPr/>
        <a:lstStyle/>
        <a:p>
          <a:endParaRPr lang="en-US" sz="2200">
            <a:latin typeface="Century Gothic" panose="020B0502020202020204" pitchFamily="34" charset="0"/>
          </a:endParaRPr>
        </a:p>
      </dgm:t>
    </dgm:pt>
    <dgm:pt modelId="{5CD0B851-47DE-48BE-AED9-88486C4DCFEB}" type="sibTrans" cxnId="{34224715-3262-4855-8668-423356B8D0B0}">
      <dgm:prSet/>
      <dgm:spPr/>
      <dgm:t>
        <a:bodyPr/>
        <a:lstStyle/>
        <a:p>
          <a:endParaRPr lang="en-US" sz="2200">
            <a:latin typeface="Century Gothic" panose="020B0502020202020204" pitchFamily="34" charset="0"/>
          </a:endParaRPr>
        </a:p>
      </dgm:t>
    </dgm:pt>
    <dgm:pt modelId="{74100F4B-23E8-4E86-A84E-445C23972073}">
      <dgm:prSet phldrT="[Text]" custT="1"/>
      <dgm:spPr/>
      <dgm:t>
        <a:bodyPr/>
        <a:lstStyle/>
        <a:p>
          <a:r>
            <a:rPr lang="en-US" sz="2200" dirty="0">
              <a:latin typeface="Century Gothic" panose="020B0502020202020204" pitchFamily="34" charset="0"/>
            </a:rPr>
            <a:t>Name 3</a:t>
          </a:r>
        </a:p>
      </dgm:t>
    </dgm:pt>
    <dgm:pt modelId="{8D6E7B4A-B380-4CC4-994D-468B884CABA5}" type="parTrans" cxnId="{B38AD37D-19DE-40DE-8569-993077C26E94}">
      <dgm:prSet/>
      <dgm:spPr/>
      <dgm:t>
        <a:bodyPr/>
        <a:lstStyle/>
        <a:p>
          <a:endParaRPr lang="en-US" sz="2200">
            <a:latin typeface="Century Gothic" panose="020B0502020202020204" pitchFamily="34" charset="0"/>
          </a:endParaRPr>
        </a:p>
      </dgm:t>
    </dgm:pt>
    <dgm:pt modelId="{D620327A-CC37-4E6F-BA1A-A74593775C5E}" type="sibTrans" cxnId="{B38AD37D-19DE-40DE-8569-993077C26E94}">
      <dgm:prSet/>
      <dgm:spPr/>
      <dgm:t>
        <a:bodyPr/>
        <a:lstStyle/>
        <a:p>
          <a:endParaRPr lang="en-US" sz="2200">
            <a:latin typeface="Century Gothic" panose="020B0502020202020204" pitchFamily="34" charset="0"/>
          </a:endParaRPr>
        </a:p>
      </dgm:t>
    </dgm:pt>
    <dgm:pt modelId="{8ECB9C30-E595-434A-AD50-ECBDCD065A58}">
      <dgm:prSet phldrT="[Text]" custT="1"/>
      <dgm:spPr/>
      <dgm:t>
        <a:bodyPr/>
        <a:lstStyle/>
        <a:p>
          <a:r>
            <a:rPr lang="en-US" sz="2200" dirty="0">
              <a:latin typeface="Century Gothic" panose="020B0502020202020204" pitchFamily="34" charset="0"/>
            </a:rPr>
            <a:t>Name 2</a:t>
          </a:r>
        </a:p>
      </dgm:t>
    </dgm:pt>
    <dgm:pt modelId="{ACA6936F-311C-4206-91FF-A82DD31A75DB}" type="parTrans" cxnId="{52A53621-9FC9-4773-A56A-8FD335C211B2}">
      <dgm:prSet/>
      <dgm:spPr/>
      <dgm:t>
        <a:bodyPr/>
        <a:lstStyle/>
        <a:p>
          <a:endParaRPr lang="en-US" sz="2200">
            <a:latin typeface="Century Gothic" panose="020B0502020202020204" pitchFamily="34" charset="0"/>
          </a:endParaRPr>
        </a:p>
      </dgm:t>
    </dgm:pt>
    <dgm:pt modelId="{0F36F93B-9C1D-4AD0-B0E7-C26F155765E7}" type="sibTrans" cxnId="{52A53621-9FC9-4773-A56A-8FD335C211B2}">
      <dgm:prSet/>
      <dgm:spPr/>
      <dgm:t>
        <a:bodyPr/>
        <a:lstStyle/>
        <a:p>
          <a:endParaRPr lang="en-US" sz="2200">
            <a:latin typeface="Century Gothic" panose="020B0502020202020204" pitchFamily="34" charset="0"/>
          </a:endParaRPr>
        </a:p>
      </dgm:t>
    </dgm:pt>
    <dgm:pt modelId="{12362A14-EC0A-490A-AE6E-2486D8BF2F1D}" type="pres">
      <dgm:prSet presAssocID="{FA48E0A2-7387-46FB-87C3-74D1CE5BD886}" presName="Name0" presStyleCnt="0">
        <dgm:presLayoutVars>
          <dgm:chMax val="8"/>
          <dgm:chPref val="8"/>
          <dgm:dir/>
        </dgm:presLayoutVars>
      </dgm:prSet>
      <dgm:spPr/>
    </dgm:pt>
    <dgm:pt modelId="{0ACC7D96-115A-4D22-95E3-811FB9934280}" type="pres">
      <dgm:prSet presAssocID="{EAC8677C-2E1A-412D-A84F-3DB44E92D765}" presName="parent_text_1" presStyleLbl="revTx" presStyleIdx="0" presStyleCnt="3">
        <dgm:presLayoutVars>
          <dgm:chMax val="0"/>
          <dgm:chPref val="0"/>
          <dgm:bulletEnabled val="1"/>
        </dgm:presLayoutVars>
      </dgm:prSet>
      <dgm:spPr/>
    </dgm:pt>
    <dgm:pt modelId="{0D27E1CC-AA74-4F1A-8510-0C9BC837E5FA}" type="pres">
      <dgm:prSet presAssocID="{EAC8677C-2E1A-412D-A84F-3DB44E92D765}" presName="image_accent_1" presStyleCnt="0"/>
      <dgm:spPr/>
    </dgm:pt>
    <dgm:pt modelId="{E5D47561-3FCF-4538-871D-BD9AA24D15A1}" type="pres">
      <dgm:prSet presAssocID="{EAC8677C-2E1A-412D-A84F-3DB44E92D765}" presName="imageAccentRepeatNode" presStyleLbl="alignNode1" presStyleIdx="0" presStyleCnt="6"/>
      <dgm:spPr/>
    </dgm:pt>
    <dgm:pt modelId="{CF5942D9-70AB-4ADB-8685-3834C0957518}" type="pres">
      <dgm:prSet presAssocID="{EAC8677C-2E1A-412D-A84F-3DB44E92D765}" presName="accent_1" presStyleLbl="alignNode1" presStyleIdx="1" presStyleCnt="6"/>
      <dgm:spPr/>
    </dgm:pt>
    <dgm:pt modelId="{F6AC45C6-1CDE-46FC-83B8-5A7B9E298E9A}" type="pres">
      <dgm:prSet presAssocID="{5CD0B851-47DE-48BE-AED9-88486C4DCFEB}" presName="image_1" presStyleCnt="0"/>
      <dgm:spPr/>
    </dgm:pt>
    <dgm:pt modelId="{3315E9CF-13C2-4A93-BA92-9D87F3B1A5F1}" type="pres">
      <dgm:prSet presAssocID="{5CD0B851-47DE-48BE-AED9-88486C4DCFEB}" presName="imageRepeatNode" presStyleLbl="fgImgPlace1" presStyleIdx="0" presStyleCnt="3"/>
      <dgm:spPr/>
    </dgm:pt>
    <dgm:pt modelId="{19E5F8D9-62AD-4C69-B2F2-6C9C156F222C}" type="pres">
      <dgm:prSet presAssocID="{74100F4B-23E8-4E86-A84E-445C23972073}" presName="parent_text_2" presStyleLbl="revTx" presStyleIdx="1" presStyleCnt="3">
        <dgm:presLayoutVars>
          <dgm:chMax val="0"/>
          <dgm:chPref val="0"/>
          <dgm:bulletEnabled val="1"/>
        </dgm:presLayoutVars>
      </dgm:prSet>
      <dgm:spPr/>
    </dgm:pt>
    <dgm:pt modelId="{33C22A0A-7C9A-45A5-AC51-61E88724491E}" type="pres">
      <dgm:prSet presAssocID="{74100F4B-23E8-4E86-A84E-445C23972073}" presName="image_accent_2" presStyleCnt="0"/>
      <dgm:spPr/>
    </dgm:pt>
    <dgm:pt modelId="{8C42363B-A39F-4BF2-B15C-ED43EF946123}" type="pres">
      <dgm:prSet presAssocID="{74100F4B-23E8-4E86-A84E-445C23972073}" presName="imageAccentRepeatNode" presStyleLbl="alignNode1" presStyleIdx="2" presStyleCnt="6"/>
      <dgm:spPr/>
    </dgm:pt>
    <dgm:pt modelId="{226D3A06-5797-4BE3-BB99-57EDF3C2E68F}" type="pres">
      <dgm:prSet presAssocID="{D620327A-CC37-4E6F-BA1A-A74593775C5E}" presName="image_2" presStyleCnt="0"/>
      <dgm:spPr/>
    </dgm:pt>
    <dgm:pt modelId="{4BBD6BD8-59C0-4827-9FDD-B209B9495A2B}" type="pres">
      <dgm:prSet presAssocID="{D620327A-CC37-4E6F-BA1A-A74593775C5E}" presName="imageRepeatNode" presStyleLbl="fgImgPlace1" presStyleIdx="1" presStyleCnt="3"/>
      <dgm:spPr/>
    </dgm:pt>
    <dgm:pt modelId="{E20BC67F-9B97-49E3-82F6-B700AA27F6C9}" type="pres">
      <dgm:prSet presAssocID="{8ECB9C30-E595-434A-AD50-ECBDCD065A58}" presName="image_accent_3" presStyleCnt="0"/>
      <dgm:spPr/>
    </dgm:pt>
    <dgm:pt modelId="{2CB98ADB-9FC8-4208-BEA7-6532C47A67A7}" type="pres">
      <dgm:prSet presAssocID="{8ECB9C30-E595-434A-AD50-ECBDCD065A58}" presName="imageAccentRepeatNode" presStyleLbl="alignNode1" presStyleIdx="3" presStyleCnt="6"/>
      <dgm:spPr/>
    </dgm:pt>
    <dgm:pt modelId="{0FE531A6-B0F6-4F2B-AC93-BCBD30BFDF1A}" type="pres">
      <dgm:prSet presAssocID="{8ECB9C30-E595-434A-AD50-ECBDCD065A58}" presName="parent_text_3" presStyleLbl="revTx" presStyleIdx="2" presStyleCnt="3">
        <dgm:presLayoutVars>
          <dgm:chMax val="0"/>
          <dgm:chPref val="0"/>
          <dgm:bulletEnabled val="1"/>
        </dgm:presLayoutVars>
      </dgm:prSet>
      <dgm:spPr/>
    </dgm:pt>
    <dgm:pt modelId="{79FCD828-44DA-43F1-A49A-99CAA79970A3}" type="pres">
      <dgm:prSet presAssocID="{8ECB9C30-E595-434A-AD50-ECBDCD065A58}" presName="accent_2" presStyleLbl="alignNode1" presStyleIdx="4" presStyleCnt="6"/>
      <dgm:spPr/>
    </dgm:pt>
    <dgm:pt modelId="{1947A2EA-03F6-45C7-B054-D5B0D2B74061}" type="pres">
      <dgm:prSet presAssocID="{8ECB9C30-E595-434A-AD50-ECBDCD065A58}" presName="accent_3" presStyleLbl="alignNode1" presStyleIdx="5" presStyleCnt="6"/>
      <dgm:spPr/>
    </dgm:pt>
    <dgm:pt modelId="{A43D1B09-B931-4075-83F8-4A90CA3D591C}" type="pres">
      <dgm:prSet presAssocID="{0F36F93B-9C1D-4AD0-B0E7-C26F155765E7}" presName="image_3" presStyleCnt="0"/>
      <dgm:spPr/>
    </dgm:pt>
    <dgm:pt modelId="{E63DCD73-AA2B-4072-BD0C-13881B3BD603}" type="pres">
      <dgm:prSet presAssocID="{0F36F93B-9C1D-4AD0-B0E7-C26F155765E7}" presName="imageRepeatNode" presStyleLbl="fgImgPlace1" presStyleIdx="2" presStyleCnt="3"/>
      <dgm:spPr/>
    </dgm:pt>
  </dgm:ptLst>
  <dgm:cxnLst>
    <dgm:cxn modelId="{6B27D313-779B-4D13-B110-66AC16C313F4}" type="presOf" srcId="{D620327A-CC37-4E6F-BA1A-A74593775C5E}" destId="{4BBD6BD8-59C0-4827-9FDD-B209B9495A2B}" srcOrd="0" destOrd="0" presId="urn:microsoft.com/office/officeart/2008/layout/BubblePictureList"/>
    <dgm:cxn modelId="{34224715-3262-4855-8668-423356B8D0B0}" srcId="{FA48E0A2-7387-46FB-87C3-74D1CE5BD886}" destId="{EAC8677C-2E1A-412D-A84F-3DB44E92D765}" srcOrd="0" destOrd="0" parTransId="{BDDABF41-76D9-41EA-953E-CE5F034F506C}" sibTransId="{5CD0B851-47DE-48BE-AED9-88486C4DCFEB}"/>
    <dgm:cxn modelId="{52A53621-9FC9-4773-A56A-8FD335C211B2}" srcId="{FA48E0A2-7387-46FB-87C3-74D1CE5BD886}" destId="{8ECB9C30-E595-434A-AD50-ECBDCD065A58}" srcOrd="2" destOrd="0" parTransId="{ACA6936F-311C-4206-91FF-A82DD31A75DB}" sibTransId="{0F36F93B-9C1D-4AD0-B0E7-C26F155765E7}"/>
    <dgm:cxn modelId="{D0C17843-215E-4872-A85C-DC98675B00BF}" type="presOf" srcId="{0F36F93B-9C1D-4AD0-B0E7-C26F155765E7}" destId="{E63DCD73-AA2B-4072-BD0C-13881B3BD603}" srcOrd="0" destOrd="0" presId="urn:microsoft.com/office/officeart/2008/layout/BubblePictureList"/>
    <dgm:cxn modelId="{2C548F50-D20B-4D5D-9759-86FA58A73EFE}" type="presOf" srcId="{FA48E0A2-7387-46FB-87C3-74D1CE5BD886}" destId="{12362A14-EC0A-490A-AE6E-2486D8BF2F1D}" srcOrd="0" destOrd="0" presId="urn:microsoft.com/office/officeart/2008/layout/BubblePictureList"/>
    <dgm:cxn modelId="{4B8AE07A-90DC-44EE-A3E1-341D4C0C3AEA}" type="presOf" srcId="{EAC8677C-2E1A-412D-A84F-3DB44E92D765}" destId="{0ACC7D96-115A-4D22-95E3-811FB9934280}" srcOrd="0" destOrd="0" presId="urn:microsoft.com/office/officeart/2008/layout/BubblePictureList"/>
    <dgm:cxn modelId="{B38AD37D-19DE-40DE-8569-993077C26E94}" srcId="{FA48E0A2-7387-46FB-87C3-74D1CE5BD886}" destId="{74100F4B-23E8-4E86-A84E-445C23972073}" srcOrd="1" destOrd="0" parTransId="{8D6E7B4A-B380-4CC4-994D-468B884CABA5}" sibTransId="{D620327A-CC37-4E6F-BA1A-A74593775C5E}"/>
    <dgm:cxn modelId="{3A32C5A7-9DB6-44EA-A4B1-E220D82B7134}" type="presOf" srcId="{74100F4B-23E8-4E86-A84E-445C23972073}" destId="{19E5F8D9-62AD-4C69-B2F2-6C9C156F222C}" srcOrd="0" destOrd="0" presId="urn:microsoft.com/office/officeart/2008/layout/BubblePictureList"/>
    <dgm:cxn modelId="{04BBCDD0-6EEC-4379-BF68-BD918164F8C3}" type="presOf" srcId="{5CD0B851-47DE-48BE-AED9-88486C4DCFEB}" destId="{3315E9CF-13C2-4A93-BA92-9D87F3B1A5F1}" srcOrd="0" destOrd="0" presId="urn:microsoft.com/office/officeart/2008/layout/BubblePictureList"/>
    <dgm:cxn modelId="{3EDD9BF9-1E72-4215-BF8F-3F5E684613F1}" type="presOf" srcId="{8ECB9C30-E595-434A-AD50-ECBDCD065A58}" destId="{0FE531A6-B0F6-4F2B-AC93-BCBD30BFDF1A}" srcOrd="0" destOrd="0" presId="urn:microsoft.com/office/officeart/2008/layout/BubblePictureList"/>
    <dgm:cxn modelId="{A8F2F60C-73C9-4F08-9B5C-BD8C72AA8225}" type="presParOf" srcId="{12362A14-EC0A-490A-AE6E-2486D8BF2F1D}" destId="{0ACC7D96-115A-4D22-95E3-811FB9934280}" srcOrd="0" destOrd="0" presId="urn:microsoft.com/office/officeart/2008/layout/BubblePictureList"/>
    <dgm:cxn modelId="{27778C00-D133-4654-B54D-72ED92D6409B}" type="presParOf" srcId="{12362A14-EC0A-490A-AE6E-2486D8BF2F1D}" destId="{0D27E1CC-AA74-4F1A-8510-0C9BC837E5FA}" srcOrd="1" destOrd="0" presId="urn:microsoft.com/office/officeart/2008/layout/BubblePictureList"/>
    <dgm:cxn modelId="{0C35AAE6-B7A9-4BF4-8889-DB4DA931CDDB}" type="presParOf" srcId="{0D27E1CC-AA74-4F1A-8510-0C9BC837E5FA}" destId="{E5D47561-3FCF-4538-871D-BD9AA24D15A1}" srcOrd="0" destOrd="0" presId="urn:microsoft.com/office/officeart/2008/layout/BubblePictureList"/>
    <dgm:cxn modelId="{52DAEAA5-33C4-4F73-B5C4-D268B36D7F5C}" type="presParOf" srcId="{12362A14-EC0A-490A-AE6E-2486D8BF2F1D}" destId="{CF5942D9-70AB-4ADB-8685-3834C0957518}" srcOrd="2" destOrd="0" presId="urn:microsoft.com/office/officeart/2008/layout/BubblePictureList"/>
    <dgm:cxn modelId="{82B4F93B-01A0-4899-9B30-1D8B9DD82BEC}" type="presParOf" srcId="{12362A14-EC0A-490A-AE6E-2486D8BF2F1D}" destId="{F6AC45C6-1CDE-46FC-83B8-5A7B9E298E9A}" srcOrd="3" destOrd="0" presId="urn:microsoft.com/office/officeart/2008/layout/BubblePictureList"/>
    <dgm:cxn modelId="{84602033-4199-4984-B4AA-688CBA8D0803}" type="presParOf" srcId="{F6AC45C6-1CDE-46FC-83B8-5A7B9E298E9A}" destId="{3315E9CF-13C2-4A93-BA92-9D87F3B1A5F1}" srcOrd="0" destOrd="0" presId="urn:microsoft.com/office/officeart/2008/layout/BubblePictureList"/>
    <dgm:cxn modelId="{67B60050-8D18-4DB8-B96D-7AFBF2DAEB75}" type="presParOf" srcId="{12362A14-EC0A-490A-AE6E-2486D8BF2F1D}" destId="{19E5F8D9-62AD-4C69-B2F2-6C9C156F222C}" srcOrd="4" destOrd="0" presId="urn:microsoft.com/office/officeart/2008/layout/BubblePictureList"/>
    <dgm:cxn modelId="{42B74204-C110-43D9-A55D-219383413149}" type="presParOf" srcId="{12362A14-EC0A-490A-AE6E-2486D8BF2F1D}" destId="{33C22A0A-7C9A-45A5-AC51-61E88724491E}" srcOrd="5" destOrd="0" presId="urn:microsoft.com/office/officeart/2008/layout/BubblePictureList"/>
    <dgm:cxn modelId="{0C5926EE-4054-4401-8B2B-C916EFC341E2}" type="presParOf" srcId="{33C22A0A-7C9A-45A5-AC51-61E88724491E}" destId="{8C42363B-A39F-4BF2-B15C-ED43EF946123}" srcOrd="0" destOrd="0" presId="urn:microsoft.com/office/officeart/2008/layout/BubblePictureList"/>
    <dgm:cxn modelId="{88C7735A-0D86-4157-AC6D-0D729CDC4885}" type="presParOf" srcId="{12362A14-EC0A-490A-AE6E-2486D8BF2F1D}" destId="{226D3A06-5797-4BE3-BB99-57EDF3C2E68F}" srcOrd="6" destOrd="0" presId="urn:microsoft.com/office/officeart/2008/layout/BubblePictureList"/>
    <dgm:cxn modelId="{E7496763-5740-4311-A771-82FC6310E84D}" type="presParOf" srcId="{226D3A06-5797-4BE3-BB99-57EDF3C2E68F}" destId="{4BBD6BD8-59C0-4827-9FDD-B209B9495A2B}" srcOrd="0" destOrd="0" presId="urn:microsoft.com/office/officeart/2008/layout/BubblePictureList"/>
    <dgm:cxn modelId="{44E6C14F-8A78-449F-B8F8-B2067429BEB4}" type="presParOf" srcId="{12362A14-EC0A-490A-AE6E-2486D8BF2F1D}" destId="{E20BC67F-9B97-49E3-82F6-B700AA27F6C9}" srcOrd="7" destOrd="0" presId="urn:microsoft.com/office/officeart/2008/layout/BubblePictureList"/>
    <dgm:cxn modelId="{2D496460-154E-4470-9863-41D88C83F69F}" type="presParOf" srcId="{E20BC67F-9B97-49E3-82F6-B700AA27F6C9}" destId="{2CB98ADB-9FC8-4208-BEA7-6532C47A67A7}" srcOrd="0" destOrd="0" presId="urn:microsoft.com/office/officeart/2008/layout/BubblePictureList"/>
    <dgm:cxn modelId="{CBAD19F1-ACDB-492F-AE84-08F39E49839D}" type="presParOf" srcId="{12362A14-EC0A-490A-AE6E-2486D8BF2F1D}" destId="{0FE531A6-B0F6-4F2B-AC93-BCBD30BFDF1A}" srcOrd="8" destOrd="0" presId="urn:microsoft.com/office/officeart/2008/layout/BubblePictureList"/>
    <dgm:cxn modelId="{4B68D5CB-8204-47CC-9FB4-E2D14C31C402}" type="presParOf" srcId="{12362A14-EC0A-490A-AE6E-2486D8BF2F1D}" destId="{79FCD828-44DA-43F1-A49A-99CAA79970A3}" srcOrd="9" destOrd="0" presId="urn:microsoft.com/office/officeart/2008/layout/BubblePictureList"/>
    <dgm:cxn modelId="{644ABC4F-BF9E-42C6-B3A8-BA4FA9FA974E}" type="presParOf" srcId="{12362A14-EC0A-490A-AE6E-2486D8BF2F1D}" destId="{1947A2EA-03F6-45C7-B054-D5B0D2B74061}" srcOrd="10" destOrd="0" presId="urn:microsoft.com/office/officeart/2008/layout/BubblePictureList"/>
    <dgm:cxn modelId="{BB2892CE-946C-46BE-AA3B-CAA28BC9B789}" type="presParOf" srcId="{12362A14-EC0A-490A-AE6E-2486D8BF2F1D}" destId="{A43D1B09-B931-4075-83F8-4A90CA3D591C}" srcOrd="11" destOrd="0" presId="urn:microsoft.com/office/officeart/2008/layout/BubblePictureList"/>
    <dgm:cxn modelId="{4FEE4BD6-CAB8-47BC-9B66-82BE2D3451CB}" type="presParOf" srcId="{A43D1B09-B931-4075-83F8-4A90CA3D591C}" destId="{E63DCD73-AA2B-4072-BD0C-13881B3BD603}"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2444F4-F84D-4AAF-8383-52A54D35CF13}"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EF5DCD9B-EBCF-46C8-8534-B2A0042B5BC6}">
      <dgm:prSet phldrT="[Text]" custT="1"/>
      <dgm:spPr/>
      <dgm:t>
        <a:bodyPr/>
        <a:lstStyle/>
        <a:p>
          <a:r>
            <a:rPr lang="en-US" sz="1100" dirty="0">
              <a:latin typeface="Century Gothic" panose="020B0502020202020204" pitchFamily="34" charset="0"/>
            </a:rPr>
            <a:t>Socio-demographic characteristics </a:t>
          </a:r>
        </a:p>
      </dgm:t>
    </dgm:pt>
    <dgm:pt modelId="{7D19348A-90F8-47A1-8CB8-2F1FB46F6313}" type="parTrans" cxnId="{FCAD5942-8043-432E-8CBF-57F8E5086E0D}">
      <dgm:prSet/>
      <dgm:spPr/>
      <dgm:t>
        <a:bodyPr/>
        <a:lstStyle/>
        <a:p>
          <a:endParaRPr lang="en-US" sz="1100">
            <a:latin typeface="Century Gothic" panose="020B0502020202020204" pitchFamily="34" charset="0"/>
          </a:endParaRPr>
        </a:p>
      </dgm:t>
    </dgm:pt>
    <dgm:pt modelId="{76ECC326-5AA3-46A2-B4DF-38D06FC91F1B}" type="sibTrans" cxnId="{FCAD5942-8043-432E-8CBF-57F8E5086E0D}">
      <dgm:prSet/>
      <dgm:spPr/>
      <dgm:t>
        <a:bodyPr/>
        <a:lstStyle/>
        <a:p>
          <a:endParaRPr lang="en-US" sz="1100">
            <a:latin typeface="Century Gothic" panose="020B0502020202020204" pitchFamily="34" charset="0"/>
          </a:endParaRPr>
        </a:p>
      </dgm:t>
    </dgm:pt>
    <dgm:pt modelId="{A751FF7B-13A9-43AF-B431-AB6AED98840F}">
      <dgm:prSet phldrT="[Text]" custT="1"/>
      <dgm:spPr/>
      <dgm:t>
        <a:bodyPr/>
        <a:lstStyle/>
        <a:p>
          <a:r>
            <a:rPr lang="en-US" sz="1200" dirty="0">
              <a:latin typeface="Century Gothic" panose="020B0502020202020204" pitchFamily="34" charset="0"/>
            </a:rPr>
            <a:t>Age</a:t>
          </a:r>
        </a:p>
      </dgm:t>
    </dgm:pt>
    <dgm:pt modelId="{E43020C5-7FC3-435B-97A2-E5CA514D7B89}" type="parTrans" cxnId="{70E710AA-DE9B-410B-80CF-EC06F78C0371}">
      <dgm:prSet/>
      <dgm:spPr/>
      <dgm:t>
        <a:bodyPr/>
        <a:lstStyle/>
        <a:p>
          <a:endParaRPr lang="en-US" sz="1100">
            <a:latin typeface="Century Gothic" panose="020B0502020202020204" pitchFamily="34" charset="0"/>
          </a:endParaRPr>
        </a:p>
      </dgm:t>
    </dgm:pt>
    <dgm:pt modelId="{30B90389-E263-46CE-88B5-6E5642A88ECE}" type="sibTrans" cxnId="{70E710AA-DE9B-410B-80CF-EC06F78C0371}">
      <dgm:prSet/>
      <dgm:spPr/>
      <dgm:t>
        <a:bodyPr/>
        <a:lstStyle/>
        <a:p>
          <a:endParaRPr lang="en-US" sz="1100">
            <a:latin typeface="Century Gothic" panose="020B0502020202020204" pitchFamily="34" charset="0"/>
          </a:endParaRPr>
        </a:p>
      </dgm:t>
    </dgm:pt>
    <dgm:pt modelId="{A4403795-393E-4904-9DC0-BFAF7E1B3BD0}">
      <dgm:prSet custT="1"/>
      <dgm:spPr/>
      <dgm:t>
        <a:bodyPr/>
        <a:lstStyle/>
        <a:p>
          <a:r>
            <a:rPr lang="en-US" sz="1100" dirty="0">
              <a:latin typeface="Century Gothic" panose="020B0502020202020204" pitchFamily="34" charset="0"/>
            </a:rPr>
            <a:t>Proximate determinants</a:t>
          </a:r>
        </a:p>
      </dgm:t>
    </dgm:pt>
    <dgm:pt modelId="{66B872AE-95C5-436D-A37E-19F24EBDE49D}" type="parTrans" cxnId="{CE6AD250-2636-4E7D-85B0-8CE027AB0433}">
      <dgm:prSet/>
      <dgm:spPr/>
      <dgm:t>
        <a:bodyPr/>
        <a:lstStyle/>
        <a:p>
          <a:endParaRPr lang="en-US" sz="1100">
            <a:latin typeface="Century Gothic" panose="020B0502020202020204" pitchFamily="34" charset="0"/>
          </a:endParaRPr>
        </a:p>
      </dgm:t>
    </dgm:pt>
    <dgm:pt modelId="{11BD8C06-AB09-42E3-862C-529498EE0D46}" type="sibTrans" cxnId="{CE6AD250-2636-4E7D-85B0-8CE027AB0433}">
      <dgm:prSet/>
      <dgm:spPr/>
      <dgm:t>
        <a:bodyPr/>
        <a:lstStyle/>
        <a:p>
          <a:endParaRPr lang="en-US" sz="1100">
            <a:latin typeface="Century Gothic" panose="020B0502020202020204" pitchFamily="34" charset="0"/>
          </a:endParaRPr>
        </a:p>
      </dgm:t>
    </dgm:pt>
    <dgm:pt modelId="{C24DE236-16CC-45B3-8DE7-F257048317B5}">
      <dgm:prSet phldrT="[Text]" custT="1"/>
      <dgm:spPr/>
      <dgm:t>
        <a:bodyPr/>
        <a:lstStyle/>
        <a:p>
          <a:r>
            <a:rPr lang="en-US" sz="1200" dirty="0">
              <a:latin typeface="Century Gothic" panose="020B0502020202020204" pitchFamily="34" charset="0"/>
            </a:rPr>
            <a:t>Sex/gender</a:t>
          </a:r>
        </a:p>
      </dgm:t>
    </dgm:pt>
    <dgm:pt modelId="{E73D2D6A-8779-41A6-A93B-621E97BB28C0}" type="parTrans" cxnId="{9A0AB92C-18DD-4C74-8B84-CC6348780AF8}">
      <dgm:prSet/>
      <dgm:spPr/>
      <dgm:t>
        <a:bodyPr/>
        <a:lstStyle/>
        <a:p>
          <a:endParaRPr lang="en-US" sz="2400">
            <a:latin typeface="Century Gothic" panose="020B0502020202020204" pitchFamily="34" charset="0"/>
          </a:endParaRPr>
        </a:p>
      </dgm:t>
    </dgm:pt>
    <dgm:pt modelId="{8BC1C052-52B6-46CF-AF49-1F49241B525A}" type="sibTrans" cxnId="{9A0AB92C-18DD-4C74-8B84-CC6348780AF8}">
      <dgm:prSet/>
      <dgm:spPr/>
      <dgm:t>
        <a:bodyPr/>
        <a:lstStyle/>
        <a:p>
          <a:endParaRPr lang="en-US" sz="2400">
            <a:latin typeface="Century Gothic" panose="020B0502020202020204" pitchFamily="34" charset="0"/>
          </a:endParaRPr>
        </a:p>
      </dgm:t>
    </dgm:pt>
    <dgm:pt modelId="{014D60A6-E186-48B5-8EB6-8E10F9DBF927}">
      <dgm:prSet phldrT="[Text]" custT="1"/>
      <dgm:spPr/>
      <dgm:t>
        <a:bodyPr/>
        <a:lstStyle/>
        <a:p>
          <a:r>
            <a:rPr lang="en-US" sz="1200" dirty="0">
              <a:latin typeface="Century Gothic" panose="020B0502020202020204" pitchFamily="34" charset="0"/>
            </a:rPr>
            <a:t>Current marital status</a:t>
          </a:r>
        </a:p>
      </dgm:t>
    </dgm:pt>
    <dgm:pt modelId="{F750D419-7B53-400E-909F-B9636C21A2BA}" type="parTrans" cxnId="{D4EAF398-8E25-4719-9FD4-00DA1D54D3C1}">
      <dgm:prSet/>
      <dgm:spPr/>
      <dgm:t>
        <a:bodyPr/>
        <a:lstStyle/>
        <a:p>
          <a:endParaRPr lang="en-US" sz="2400">
            <a:latin typeface="Century Gothic" panose="020B0502020202020204" pitchFamily="34" charset="0"/>
          </a:endParaRPr>
        </a:p>
      </dgm:t>
    </dgm:pt>
    <dgm:pt modelId="{B896F01E-D475-4EC9-9BBC-60774F40097F}" type="sibTrans" cxnId="{D4EAF398-8E25-4719-9FD4-00DA1D54D3C1}">
      <dgm:prSet/>
      <dgm:spPr/>
      <dgm:t>
        <a:bodyPr/>
        <a:lstStyle/>
        <a:p>
          <a:endParaRPr lang="en-US" sz="2400">
            <a:latin typeface="Century Gothic" panose="020B0502020202020204" pitchFamily="34" charset="0"/>
          </a:endParaRPr>
        </a:p>
      </dgm:t>
    </dgm:pt>
    <dgm:pt modelId="{9463C915-0BC1-400B-8D06-28B72857BA0E}">
      <dgm:prSet phldrT="[Text]" custT="1"/>
      <dgm:spPr/>
      <dgm:t>
        <a:bodyPr/>
        <a:lstStyle/>
        <a:p>
          <a:r>
            <a:rPr lang="en-US" sz="1200" dirty="0">
              <a:latin typeface="Century Gothic" panose="020B0502020202020204" pitchFamily="34" charset="0"/>
            </a:rPr>
            <a:t>Educational attainment</a:t>
          </a:r>
        </a:p>
      </dgm:t>
    </dgm:pt>
    <dgm:pt modelId="{F327168E-272A-48FD-8D97-900B27084791}" type="parTrans" cxnId="{E541C2AD-72DC-4961-988E-E6FFC253E4C8}">
      <dgm:prSet/>
      <dgm:spPr/>
      <dgm:t>
        <a:bodyPr/>
        <a:lstStyle/>
        <a:p>
          <a:endParaRPr lang="en-US" sz="2400">
            <a:latin typeface="Century Gothic" panose="020B0502020202020204" pitchFamily="34" charset="0"/>
          </a:endParaRPr>
        </a:p>
      </dgm:t>
    </dgm:pt>
    <dgm:pt modelId="{F5B98186-919E-4585-95F7-A9401D62FF7C}" type="sibTrans" cxnId="{E541C2AD-72DC-4961-988E-E6FFC253E4C8}">
      <dgm:prSet/>
      <dgm:spPr/>
      <dgm:t>
        <a:bodyPr/>
        <a:lstStyle/>
        <a:p>
          <a:endParaRPr lang="en-US" sz="2400">
            <a:latin typeface="Century Gothic" panose="020B0502020202020204" pitchFamily="34" charset="0"/>
          </a:endParaRPr>
        </a:p>
      </dgm:t>
    </dgm:pt>
    <dgm:pt modelId="{92E35502-A6B7-468A-A311-64CC3AE4FF4C}">
      <dgm:prSet phldrT="[Text]" custT="1"/>
      <dgm:spPr/>
      <dgm:t>
        <a:bodyPr/>
        <a:lstStyle/>
        <a:p>
          <a:r>
            <a:rPr lang="en-US" sz="1200" dirty="0">
              <a:latin typeface="Century Gothic" panose="020B0502020202020204" pitchFamily="34" charset="0"/>
            </a:rPr>
            <a:t>Employment status </a:t>
          </a:r>
        </a:p>
      </dgm:t>
    </dgm:pt>
    <dgm:pt modelId="{82E9D786-79ED-4477-A026-87E3AE0FA027}" type="parTrans" cxnId="{5BCEBC9D-9056-4DCD-B89E-451CB0521C23}">
      <dgm:prSet/>
      <dgm:spPr/>
      <dgm:t>
        <a:bodyPr/>
        <a:lstStyle/>
        <a:p>
          <a:endParaRPr lang="en-US" sz="2400">
            <a:latin typeface="Century Gothic" panose="020B0502020202020204" pitchFamily="34" charset="0"/>
          </a:endParaRPr>
        </a:p>
      </dgm:t>
    </dgm:pt>
    <dgm:pt modelId="{5F6AB8BA-CF07-4142-838E-3CF9FE4255F6}" type="sibTrans" cxnId="{5BCEBC9D-9056-4DCD-B89E-451CB0521C23}">
      <dgm:prSet/>
      <dgm:spPr/>
      <dgm:t>
        <a:bodyPr/>
        <a:lstStyle/>
        <a:p>
          <a:endParaRPr lang="en-US" sz="2400">
            <a:latin typeface="Century Gothic" panose="020B0502020202020204" pitchFamily="34" charset="0"/>
          </a:endParaRPr>
        </a:p>
      </dgm:t>
    </dgm:pt>
    <dgm:pt modelId="{D9D918A6-9D74-4F3B-AF16-31E25E63F56B}">
      <dgm:prSet phldrT="[Text]" custT="1"/>
      <dgm:spPr/>
      <dgm:t>
        <a:bodyPr/>
        <a:lstStyle/>
        <a:p>
          <a:r>
            <a:rPr lang="en-US" sz="1200" dirty="0">
              <a:latin typeface="Century Gothic" panose="020B0502020202020204" pitchFamily="34" charset="0"/>
            </a:rPr>
            <a:t>Type of employment</a:t>
          </a:r>
        </a:p>
      </dgm:t>
    </dgm:pt>
    <dgm:pt modelId="{AE39F031-40DC-4DEA-BCBD-2D110F55C960}" type="parTrans" cxnId="{C7C6907E-C8FC-4640-8738-E837E4F00608}">
      <dgm:prSet/>
      <dgm:spPr/>
      <dgm:t>
        <a:bodyPr/>
        <a:lstStyle/>
        <a:p>
          <a:endParaRPr lang="en-US" sz="2400">
            <a:latin typeface="Century Gothic" panose="020B0502020202020204" pitchFamily="34" charset="0"/>
          </a:endParaRPr>
        </a:p>
      </dgm:t>
    </dgm:pt>
    <dgm:pt modelId="{089090E5-1AFE-466F-8DCB-F50E2A0AFD5E}" type="sibTrans" cxnId="{C7C6907E-C8FC-4640-8738-E837E4F00608}">
      <dgm:prSet/>
      <dgm:spPr/>
      <dgm:t>
        <a:bodyPr/>
        <a:lstStyle/>
        <a:p>
          <a:endParaRPr lang="en-US" sz="2400">
            <a:latin typeface="Century Gothic" panose="020B0502020202020204" pitchFamily="34" charset="0"/>
          </a:endParaRPr>
        </a:p>
      </dgm:t>
    </dgm:pt>
    <dgm:pt modelId="{19C0AF8A-6412-4043-B3AB-2A08EA1EB0E2}">
      <dgm:prSet phldrT="[Text]" custT="1"/>
      <dgm:spPr/>
      <dgm:t>
        <a:bodyPr/>
        <a:lstStyle/>
        <a:p>
          <a:r>
            <a:rPr lang="en-US" sz="1200" dirty="0">
              <a:latin typeface="Century Gothic" panose="020B0502020202020204" pitchFamily="34" charset="0"/>
            </a:rPr>
            <a:t>Student status</a:t>
          </a:r>
        </a:p>
      </dgm:t>
    </dgm:pt>
    <dgm:pt modelId="{9CB0016D-2FCF-40B1-9E95-8EC0C1C3EB74}" type="parTrans" cxnId="{E80D496B-982E-4559-9EB8-740B34082E0C}">
      <dgm:prSet/>
      <dgm:spPr/>
      <dgm:t>
        <a:bodyPr/>
        <a:lstStyle/>
        <a:p>
          <a:endParaRPr lang="en-US" sz="2400">
            <a:latin typeface="Century Gothic" panose="020B0502020202020204" pitchFamily="34" charset="0"/>
          </a:endParaRPr>
        </a:p>
      </dgm:t>
    </dgm:pt>
    <dgm:pt modelId="{E228235C-8BE0-49B3-9423-65B23978D2A8}" type="sibTrans" cxnId="{E80D496B-982E-4559-9EB8-740B34082E0C}">
      <dgm:prSet/>
      <dgm:spPr/>
      <dgm:t>
        <a:bodyPr/>
        <a:lstStyle/>
        <a:p>
          <a:endParaRPr lang="en-US" sz="2400">
            <a:latin typeface="Century Gothic" panose="020B0502020202020204" pitchFamily="34" charset="0"/>
          </a:endParaRPr>
        </a:p>
      </dgm:t>
    </dgm:pt>
    <dgm:pt modelId="{6AA78F61-A62D-4C7C-83FA-8D9285C1BF00}">
      <dgm:prSet phldrT="[Text]" custT="1"/>
      <dgm:spPr/>
      <dgm:t>
        <a:bodyPr/>
        <a:lstStyle/>
        <a:p>
          <a:r>
            <a:rPr lang="en-US" sz="1200" dirty="0">
              <a:latin typeface="Century Gothic" panose="020B0502020202020204" pitchFamily="34" charset="0"/>
            </a:rPr>
            <a:t>Area of residence </a:t>
          </a:r>
        </a:p>
      </dgm:t>
    </dgm:pt>
    <dgm:pt modelId="{BD3444F7-BBE0-4A26-AE9A-58D32E92EFC4}" type="parTrans" cxnId="{457CED1C-2026-49B2-8CF3-8CC0107119C9}">
      <dgm:prSet/>
      <dgm:spPr/>
      <dgm:t>
        <a:bodyPr/>
        <a:lstStyle/>
        <a:p>
          <a:endParaRPr lang="en-US" sz="2400">
            <a:latin typeface="Century Gothic" panose="020B0502020202020204" pitchFamily="34" charset="0"/>
          </a:endParaRPr>
        </a:p>
      </dgm:t>
    </dgm:pt>
    <dgm:pt modelId="{04EABD6A-6424-4B9A-B914-822BDE0E3293}" type="sibTrans" cxnId="{457CED1C-2026-49B2-8CF3-8CC0107119C9}">
      <dgm:prSet/>
      <dgm:spPr/>
      <dgm:t>
        <a:bodyPr/>
        <a:lstStyle/>
        <a:p>
          <a:endParaRPr lang="en-US" sz="2400">
            <a:latin typeface="Century Gothic" panose="020B0502020202020204" pitchFamily="34" charset="0"/>
          </a:endParaRPr>
        </a:p>
      </dgm:t>
    </dgm:pt>
    <dgm:pt modelId="{178DA847-B701-4CBC-9980-091955E6C6DA}">
      <dgm:prSet phldrT="[Text]" custT="1"/>
      <dgm:spPr/>
      <dgm:t>
        <a:bodyPr/>
        <a:lstStyle/>
        <a:p>
          <a:r>
            <a:rPr lang="en-US" sz="1200" dirty="0">
              <a:latin typeface="Century Gothic" panose="020B0502020202020204" pitchFamily="34" charset="0"/>
            </a:rPr>
            <a:t>Length of time in area </a:t>
          </a:r>
        </a:p>
      </dgm:t>
    </dgm:pt>
    <dgm:pt modelId="{E86DADE9-E4D4-43E0-9DD9-B95C32D8AB1B}" type="parTrans" cxnId="{BA6685B8-9830-40C0-ADA7-C49E2E503388}">
      <dgm:prSet/>
      <dgm:spPr/>
      <dgm:t>
        <a:bodyPr/>
        <a:lstStyle/>
        <a:p>
          <a:endParaRPr lang="en-US" sz="2400">
            <a:latin typeface="Century Gothic" panose="020B0502020202020204" pitchFamily="34" charset="0"/>
          </a:endParaRPr>
        </a:p>
      </dgm:t>
    </dgm:pt>
    <dgm:pt modelId="{5177658F-CB4C-4CF6-9794-39AC4AA99DFD}" type="sibTrans" cxnId="{BA6685B8-9830-40C0-ADA7-C49E2E503388}">
      <dgm:prSet/>
      <dgm:spPr/>
      <dgm:t>
        <a:bodyPr/>
        <a:lstStyle/>
        <a:p>
          <a:endParaRPr lang="en-US" sz="2400">
            <a:latin typeface="Century Gothic" panose="020B0502020202020204" pitchFamily="34" charset="0"/>
          </a:endParaRPr>
        </a:p>
      </dgm:t>
    </dgm:pt>
    <dgm:pt modelId="{1F677981-0302-4C20-83D8-6CA3AD96FF5C}">
      <dgm:prSet phldrT="[Text]" custT="1"/>
      <dgm:spPr/>
      <dgm:t>
        <a:bodyPr/>
        <a:lstStyle/>
        <a:p>
          <a:r>
            <a:rPr lang="en-US" sz="1200" dirty="0">
              <a:latin typeface="Century Gothic" panose="020B0502020202020204" pitchFamily="34" charset="0"/>
            </a:rPr>
            <a:t>Where slept last night</a:t>
          </a:r>
        </a:p>
      </dgm:t>
    </dgm:pt>
    <dgm:pt modelId="{AB45099F-58F7-4CC0-BB4C-6CCEF5792A39}" type="parTrans" cxnId="{8DFB932E-B2C8-4403-B195-FCB8257C053C}">
      <dgm:prSet/>
      <dgm:spPr/>
      <dgm:t>
        <a:bodyPr/>
        <a:lstStyle/>
        <a:p>
          <a:endParaRPr lang="en-US" sz="2400">
            <a:latin typeface="Century Gothic" panose="020B0502020202020204" pitchFamily="34" charset="0"/>
          </a:endParaRPr>
        </a:p>
      </dgm:t>
    </dgm:pt>
    <dgm:pt modelId="{282B08FA-0012-41CC-B6C6-2EF7057D638B}" type="sibTrans" cxnId="{8DFB932E-B2C8-4403-B195-FCB8257C053C}">
      <dgm:prSet/>
      <dgm:spPr/>
      <dgm:t>
        <a:bodyPr/>
        <a:lstStyle/>
        <a:p>
          <a:endParaRPr lang="en-US" sz="2400">
            <a:latin typeface="Century Gothic" panose="020B0502020202020204" pitchFamily="34" charset="0"/>
          </a:endParaRPr>
        </a:p>
      </dgm:t>
    </dgm:pt>
    <dgm:pt modelId="{0F15BDAF-0FE6-45EA-892B-DE147DA3B9C7}">
      <dgm:prSet phldrT="[Text]" custT="1"/>
      <dgm:spPr/>
      <dgm:t>
        <a:bodyPr/>
        <a:lstStyle/>
        <a:p>
          <a:r>
            <a:rPr lang="en-US" sz="1200" dirty="0">
              <a:latin typeface="Century Gothic" panose="020B0502020202020204" pitchFamily="34" charset="0"/>
            </a:rPr>
            <a:t>Access to mobile phone </a:t>
          </a:r>
        </a:p>
      </dgm:t>
    </dgm:pt>
    <dgm:pt modelId="{956A4F75-E7D9-4CD8-87FA-B21C6C822515}" type="parTrans" cxnId="{4F79BC0C-120F-4526-B177-6917365CE314}">
      <dgm:prSet/>
      <dgm:spPr/>
      <dgm:t>
        <a:bodyPr/>
        <a:lstStyle/>
        <a:p>
          <a:endParaRPr lang="en-US" sz="2400">
            <a:latin typeface="Century Gothic" panose="020B0502020202020204" pitchFamily="34" charset="0"/>
          </a:endParaRPr>
        </a:p>
      </dgm:t>
    </dgm:pt>
    <dgm:pt modelId="{2136D36F-C2B1-4E40-918D-82F1E1C9B9AD}" type="sibTrans" cxnId="{4F79BC0C-120F-4526-B177-6917365CE314}">
      <dgm:prSet/>
      <dgm:spPr/>
      <dgm:t>
        <a:bodyPr/>
        <a:lstStyle/>
        <a:p>
          <a:endParaRPr lang="en-US" sz="2400">
            <a:latin typeface="Century Gothic" panose="020B0502020202020204" pitchFamily="34" charset="0"/>
          </a:endParaRPr>
        </a:p>
      </dgm:t>
    </dgm:pt>
    <dgm:pt modelId="{AC066D85-1F79-46D0-9F1D-8808B13D2630}">
      <dgm:prSet phldrT="[Text]" custT="1"/>
      <dgm:spPr/>
      <dgm:t>
        <a:bodyPr/>
        <a:lstStyle/>
        <a:p>
          <a:r>
            <a:rPr lang="en-US" sz="1200" dirty="0">
              <a:latin typeface="Century Gothic" panose="020B0502020202020204" pitchFamily="34" charset="0"/>
            </a:rPr>
            <a:t>Social media use</a:t>
          </a:r>
        </a:p>
      </dgm:t>
    </dgm:pt>
    <dgm:pt modelId="{7481D533-DB09-4AC3-A9B4-DE192809BC4D}" type="parTrans" cxnId="{859AF49B-8AB9-438E-B8C4-BD727875C615}">
      <dgm:prSet/>
      <dgm:spPr/>
      <dgm:t>
        <a:bodyPr/>
        <a:lstStyle/>
        <a:p>
          <a:endParaRPr lang="en-US" sz="2400">
            <a:latin typeface="Century Gothic" panose="020B0502020202020204" pitchFamily="34" charset="0"/>
          </a:endParaRPr>
        </a:p>
      </dgm:t>
    </dgm:pt>
    <dgm:pt modelId="{14387C49-6C09-43CE-AAC0-7A74BE089143}" type="sibTrans" cxnId="{859AF49B-8AB9-438E-B8C4-BD727875C615}">
      <dgm:prSet/>
      <dgm:spPr/>
      <dgm:t>
        <a:bodyPr/>
        <a:lstStyle/>
        <a:p>
          <a:endParaRPr lang="en-US" sz="2400">
            <a:latin typeface="Century Gothic" panose="020B0502020202020204" pitchFamily="34" charset="0"/>
          </a:endParaRPr>
        </a:p>
      </dgm:t>
    </dgm:pt>
    <dgm:pt modelId="{12014C65-DDCB-4837-B1D6-1330B90FD6D0}">
      <dgm:prSet phldrT="[Text]" custT="1"/>
      <dgm:spPr/>
      <dgm:t>
        <a:bodyPr/>
        <a:lstStyle/>
        <a:p>
          <a:r>
            <a:rPr lang="en-US" sz="1200" dirty="0">
              <a:latin typeface="Century Gothic" panose="020B0502020202020204" pitchFamily="34" charset="0"/>
            </a:rPr>
            <a:t>Sex born as/gender now </a:t>
          </a:r>
        </a:p>
      </dgm:t>
    </dgm:pt>
    <dgm:pt modelId="{04B227FC-6F55-40DE-9512-8AE235C0A60D}" type="parTrans" cxnId="{54E1BECC-BA84-4908-BA56-5C05893BB12D}">
      <dgm:prSet/>
      <dgm:spPr/>
      <dgm:t>
        <a:bodyPr/>
        <a:lstStyle/>
        <a:p>
          <a:endParaRPr lang="en-US" sz="2400">
            <a:latin typeface="Century Gothic" panose="020B0502020202020204" pitchFamily="34" charset="0"/>
          </a:endParaRPr>
        </a:p>
      </dgm:t>
    </dgm:pt>
    <dgm:pt modelId="{77194E0F-A3B3-4E2D-9072-1DCE2EAFFB50}" type="sibTrans" cxnId="{54E1BECC-BA84-4908-BA56-5C05893BB12D}">
      <dgm:prSet/>
      <dgm:spPr/>
      <dgm:t>
        <a:bodyPr/>
        <a:lstStyle/>
        <a:p>
          <a:endParaRPr lang="en-US" sz="2400">
            <a:latin typeface="Century Gothic" panose="020B0502020202020204" pitchFamily="34" charset="0"/>
          </a:endParaRPr>
        </a:p>
      </dgm:t>
    </dgm:pt>
    <dgm:pt modelId="{BC86FF7E-1F6D-4519-A572-2ACEB1A1D793}">
      <dgm:prSet custT="1"/>
      <dgm:spPr/>
      <dgm:t>
        <a:bodyPr/>
        <a:lstStyle/>
        <a:p>
          <a:r>
            <a:rPr lang="en-US" sz="1200" dirty="0">
              <a:latin typeface="Century Gothic" panose="020B0502020202020204" pitchFamily="34" charset="0"/>
            </a:rPr>
            <a:t>Sexual partnership rates</a:t>
          </a:r>
        </a:p>
      </dgm:t>
    </dgm:pt>
    <dgm:pt modelId="{EC201313-0582-4C14-986F-FABD1FE29B3C}" type="parTrans" cxnId="{87ED32BB-7BCF-4C8A-8714-7E1A647695FB}">
      <dgm:prSet/>
      <dgm:spPr/>
      <dgm:t>
        <a:bodyPr/>
        <a:lstStyle/>
        <a:p>
          <a:endParaRPr lang="en-US" sz="2400">
            <a:latin typeface="Century Gothic" panose="020B0502020202020204" pitchFamily="34" charset="0"/>
          </a:endParaRPr>
        </a:p>
      </dgm:t>
    </dgm:pt>
    <dgm:pt modelId="{5317A39A-1B7E-427C-BA32-C635FEB5231B}" type="sibTrans" cxnId="{87ED32BB-7BCF-4C8A-8714-7E1A647695FB}">
      <dgm:prSet/>
      <dgm:spPr/>
      <dgm:t>
        <a:bodyPr/>
        <a:lstStyle/>
        <a:p>
          <a:endParaRPr lang="en-US" sz="2400">
            <a:latin typeface="Century Gothic" panose="020B0502020202020204" pitchFamily="34" charset="0"/>
          </a:endParaRPr>
        </a:p>
      </dgm:t>
    </dgm:pt>
    <dgm:pt modelId="{7A69E584-B0C2-4944-A8B0-DD7429EE6A77}">
      <dgm:prSet custT="1"/>
      <dgm:spPr/>
      <dgm:t>
        <a:bodyPr/>
        <a:lstStyle/>
        <a:p>
          <a:r>
            <a:rPr lang="en-US" sz="1200" dirty="0">
              <a:latin typeface="Century Gothic" panose="020B0502020202020204" pitchFamily="34" charset="0"/>
            </a:rPr>
            <a:t>Anal sex</a:t>
          </a:r>
        </a:p>
      </dgm:t>
    </dgm:pt>
    <dgm:pt modelId="{0643C631-85B8-455E-8680-A09DD9BD0A57}" type="parTrans" cxnId="{B6761B93-B44C-47CF-ACAF-4B33DEBD1FB8}">
      <dgm:prSet/>
      <dgm:spPr/>
      <dgm:t>
        <a:bodyPr/>
        <a:lstStyle/>
        <a:p>
          <a:endParaRPr lang="en-US" sz="2400">
            <a:latin typeface="Century Gothic" panose="020B0502020202020204" pitchFamily="34" charset="0"/>
          </a:endParaRPr>
        </a:p>
      </dgm:t>
    </dgm:pt>
    <dgm:pt modelId="{4D34416A-E17E-4C94-AEED-FE77D9B0EE5E}" type="sibTrans" cxnId="{B6761B93-B44C-47CF-ACAF-4B33DEBD1FB8}">
      <dgm:prSet/>
      <dgm:spPr/>
      <dgm:t>
        <a:bodyPr/>
        <a:lstStyle/>
        <a:p>
          <a:endParaRPr lang="en-US" sz="2400">
            <a:latin typeface="Century Gothic" panose="020B0502020202020204" pitchFamily="34" charset="0"/>
          </a:endParaRPr>
        </a:p>
      </dgm:t>
    </dgm:pt>
    <dgm:pt modelId="{997F9DB2-E03B-4904-84A5-C62BEE34826D}">
      <dgm:prSet custT="1"/>
      <dgm:spPr/>
      <dgm:t>
        <a:bodyPr/>
        <a:lstStyle/>
        <a:p>
          <a:r>
            <a:rPr lang="en-US" sz="1200" dirty="0">
              <a:latin typeface="Century Gothic" panose="020B0502020202020204" pitchFamily="34" charset="0"/>
            </a:rPr>
            <a:t>Needle sharing</a:t>
          </a:r>
        </a:p>
      </dgm:t>
    </dgm:pt>
    <dgm:pt modelId="{8C0BDC5A-4CF5-42AE-96E9-76237D09B074}" type="parTrans" cxnId="{BB18D5E8-0928-4DAF-9820-2912D580CF7B}">
      <dgm:prSet/>
      <dgm:spPr/>
      <dgm:t>
        <a:bodyPr/>
        <a:lstStyle/>
        <a:p>
          <a:endParaRPr lang="en-US" sz="2400">
            <a:latin typeface="Century Gothic" panose="020B0502020202020204" pitchFamily="34" charset="0"/>
          </a:endParaRPr>
        </a:p>
      </dgm:t>
    </dgm:pt>
    <dgm:pt modelId="{85567DB0-A4A7-4E3C-AAC8-8F22A21EB952}" type="sibTrans" cxnId="{BB18D5E8-0928-4DAF-9820-2912D580CF7B}">
      <dgm:prSet/>
      <dgm:spPr/>
      <dgm:t>
        <a:bodyPr/>
        <a:lstStyle/>
        <a:p>
          <a:endParaRPr lang="en-US" sz="2400">
            <a:latin typeface="Century Gothic" panose="020B0502020202020204" pitchFamily="34" charset="0"/>
          </a:endParaRPr>
        </a:p>
      </dgm:t>
    </dgm:pt>
    <dgm:pt modelId="{4B073153-AB6A-42BF-9D1C-90997A03ED2C}">
      <dgm:prSet custT="1"/>
      <dgm:spPr/>
      <dgm:t>
        <a:bodyPr/>
        <a:lstStyle/>
        <a:p>
          <a:r>
            <a:rPr lang="en-US" sz="1200" dirty="0">
              <a:latin typeface="Century Gothic" panose="020B0502020202020204" pitchFamily="34" charset="0"/>
            </a:rPr>
            <a:t>Condom use</a:t>
          </a:r>
        </a:p>
      </dgm:t>
    </dgm:pt>
    <dgm:pt modelId="{6233ABB7-5A7A-470A-AEEC-E79A2F274271}" type="parTrans" cxnId="{F6E2DDEE-9065-4EA4-B8A6-B4C46EEFD3F2}">
      <dgm:prSet/>
      <dgm:spPr/>
      <dgm:t>
        <a:bodyPr/>
        <a:lstStyle/>
        <a:p>
          <a:endParaRPr lang="en-US" sz="2400">
            <a:latin typeface="Century Gothic" panose="020B0502020202020204" pitchFamily="34" charset="0"/>
          </a:endParaRPr>
        </a:p>
      </dgm:t>
    </dgm:pt>
    <dgm:pt modelId="{BCC41462-8ACC-4556-9D4C-6353E5701228}" type="sibTrans" cxnId="{F6E2DDEE-9065-4EA4-B8A6-B4C46EEFD3F2}">
      <dgm:prSet/>
      <dgm:spPr/>
      <dgm:t>
        <a:bodyPr/>
        <a:lstStyle/>
        <a:p>
          <a:endParaRPr lang="en-US" sz="2400">
            <a:latin typeface="Century Gothic" panose="020B0502020202020204" pitchFamily="34" charset="0"/>
          </a:endParaRPr>
        </a:p>
      </dgm:t>
    </dgm:pt>
    <dgm:pt modelId="{73D7A2D2-5B11-4C38-95A1-83D1D659E5B8}">
      <dgm:prSet custT="1"/>
      <dgm:spPr/>
      <dgm:t>
        <a:bodyPr/>
        <a:lstStyle/>
        <a:p>
          <a:r>
            <a:rPr lang="en-US" sz="1200" dirty="0">
              <a:latin typeface="Century Gothic" panose="020B0502020202020204" pitchFamily="34" charset="0"/>
            </a:rPr>
            <a:t>Lubricant use</a:t>
          </a:r>
        </a:p>
      </dgm:t>
    </dgm:pt>
    <dgm:pt modelId="{E426C2E5-8D8A-40F8-93B8-5BD5461D0E9F}" type="parTrans" cxnId="{281DBC75-BEBD-4299-BB6A-0AFA50A2AEBB}">
      <dgm:prSet/>
      <dgm:spPr/>
      <dgm:t>
        <a:bodyPr/>
        <a:lstStyle/>
        <a:p>
          <a:endParaRPr lang="en-US" sz="2400">
            <a:latin typeface="Century Gothic" panose="020B0502020202020204" pitchFamily="34" charset="0"/>
          </a:endParaRPr>
        </a:p>
      </dgm:t>
    </dgm:pt>
    <dgm:pt modelId="{3239CAC4-C4B2-4C44-90C9-B294A9E7E482}" type="sibTrans" cxnId="{281DBC75-BEBD-4299-BB6A-0AFA50A2AEBB}">
      <dgm:prSet/>
      <dgm:spPr/>
      <dgm:t>
        <a:bodyPr/>
        <a:lstStyle/>
        <a:p>
          <a:endParaRPr lang="en-US" sz="2400">
            <a:latin typeface="Century Gothic" panose="020B0502020202020204" pitchFamily="34" charset="0"/>
          </a:endParaRPr>
        </a:p>
      </dgm:t>
    </dgm:pt>
    <dgm:pt modelId="{DBD59DE6-A840-4337-931F-90112A74E12E}">
      <dgm:prSet phldrT="[Text]" custT="1"/>
      <dgm:spPr/>
      <dgm:t>
        <a:bodyPr/>
        <a:lstStyle/>
        <a:p>
          <a:r>
            <a:rPr lang="en-US" sz="1100" dirty="0">
              <a:latin typeface="Century Gothic" panose="020B0502020202020204" pitchFamily="34" charset="0"/>
            </a:rPr>
            <a:t>HIV    </a:t>
          </a:r>
        </a:p>
      </dgm:t>
    </dgm:pt>
    <dgm:pt modelId="{A6FD24ED-B67E-4A80-A2E9-EF103202DBBF}" type="parTrans" cxnId="{FFF78447-F549-4236-91AC-4996B3582EC3}">
      <dgm:prSet/>
      <dgm:spPr/>
      <dgm:t>
        <a:bodyPr/>
        <a:lstStyle/>
        <a:p>
          <a:endParaRPr lang="en-US" sz="2400">
            <a:latin typeface="Century Gothic" panose="020B0502020202020204" pitchFamily="34" charset="0"/>
          </a:endParaRPr>
        </a:p>
      </dgm:t>
    </dgm:pt>
    <dgm:pt modelId="{7AF8EAB8-2C38-499D-97D7-F5454BDA23D7}" type="sibTrans" cxnId="{FFF78447-F549-4236-91AC-4996B3582EC3}">
      <dgm:prSet/>
      <dgm:spPr/>
      <dgm:t>
        <a:bodyPr/>
        <a:lstStyle/>
        <a:p>
          <a:endParaRPr lang="en-US" sz="2400">
            <a:latin typeface="Century Gothic" panose="020B0502020202020204" pitchFamily="34" charset="0"/>
          </a:endParaRPr>
        </a:p>
      </dgm:t>
    </dgm:pt>
    <dgm:pt modelId="{A887E61F-BE09-4697-A4D2-952FFD503184}">
      <dgm:prSet phldrT="[Text]" custT="1"/>
      <dgm:spPr/>
      <dgm:t>
        <a:bodyPr/>
        <a:lstStyle/>
        <a:p>
          <a:r>
            <a:rPr lang="en-US" sz="1200" dirty="0">
              <a:latin typeface="Century Gothic" panose="020B0502020202020204" pitchFamily="34" charset="0"/>
            </a:rPr>
            <a:t>HIV prevalence </a:t>
          </a:r>
        </a:p>
      </dgm:t>
    </dgm:pt>
    <dgm:pt modelId="{43AB884A-88CE-490D-85EB-820F61803026}" type="parTrans" cxnId="{ADC47367-7B0A-442B-8F18-8F96406A72A7}">
      <dgm:prSet/>
      <dgm:spPr/>
      <dgm:t>
        <a:bodyPr/>
        <a:lstStyle/>
        <a:p>
          <a:endParaRPr lang="en-US" sz="2400">
            <a:latin typeface="Century Gothic" panose="020B0502020202020204" pitchFamily="34" charset="0"/>
          </a:endParaRPr>
        </a:p>
      </dgm:t>
    </dgm:pt>
    <dgm:pt modelId="{1B77C79C-4819-4D36-899B-315575EE31C7}" type="sibTrans" cxnId="{ADC47367-7B0A-442B-8F18-8F96406A72A7}">
      <dgm:prSet/>
      <dgm:spPr/>
      <dgm:t>
        <a:bodyPr/>
        <a:lstStyle/>
        <a:p>
          <a:endParaRPr lang="en-US" sz="2400">
            <a:latin typeface="Century Gothic" panose="020B0502020202020204" pitchFamily="34" charset="0"/>
          </a:endParaRPr>
        </a:p>
      </dgm:t>
    </dgm:pt>
    <dgm:pt modelId="{4FE7813A-BA0F-4FE0-BC42-E72B1BD30F9B}">
      <dgm:prSet phldrT="[Text]" custT="1"/>
      <dgm:spPr/>
      <dgm:t>
        <a:bodyPr/>
        <a:lstStyle/>
        <a:p>
          <a:r>
            <a:rPr lang="en-US" sz="1200" dirty="0">
              <a:latin typeface="Century Gothic" panose="020B0502020202020204" pitchFamily="34" charset="0"/>
            </a:rPr>
            <a:t>HIV treatment cascade  </a:t>
          </a:r>
        </a:p>
      </dgm:t>
    </dgm:pt>
    <dgm:pt modelId="{621F1010-E420-4BC4-84EF-9909247C9167}" type="parTrans" cxnId="{9E56A086-E650-4790-83F5-A48101BEC2D7}">
      <dgm:prSet/>
      <dgm:spPr/>
      <dgm:t>
        <a:bodyPr/>
        <a:lstStyle/>
        <a:p>
          <a:endParaRPr lang="en-US" sz="2400">
            <a:latin typeface="Century Gothic" panose="020B0502020202020204" pitchFamily="34" charset="0"/>
          </a:endParaRPr>
        </a:p>
      </dgm:t>
    </dgm:pt>
    <dgm:pt modelId="{764FBCC2-B605-433E-B2C5-5D0F77D595C4}" type="sibTrans" cxnId="{9E56A086-E650-4790-83F5-A48101BEC2D7}">
      <dgm:prSet/>
      <dgm:spPr/>
      <dgm:t>
        <a:bodyPr/>
        <a:lstStyle/>
        <a:p>
          <a:endParaRPr lang="en-US" sz="2400">
            <a:latin typeface="Century Gothic" panose="020B0502020202020204" pitchFamily="34" charset="0"/>
          </a:endParaRPr>
        </a:p>
      </dgm:t>
    </dgm:pt>
    <dgm:pt modelId="{4613E9E6-DD6B-4496-A440-CA52009F9278}" type="pres">
      <dgm:prSet presAssocID="{BC2444F4-F84D-4AAF-8383-52A54D35CF13}" presName="Name0" presStyleCnt="0">
        <dgm:presLayoutVars>
          <dgm:dir/>
          <dgm:animLvl val="lvl"/>
          <dgm:resizeHandles val="exact"/>
        </dgm:presLayoutVars>
      </dgm:prSet>
      <dgm:spPr/>
    </dgm:pt>
    <dgm:pt modelId="{F5516DB5-2605-4842-9B77-6A3AF11F3FB0}" type="pres">
      <dgm:prSet presAssocID="{DBD59DE6-A840-4337-931F-90112A74E12E}" presName="linNode" presStyleCnt="0"/>
      <dgm:spPr/>
    </dgm:pt>
    <dgm:pt modelId="{3CD68AA2-F1D1-4B92-A83A-0923B1DDE52A}" type="pres">
      <dgm:prSet presAssocID="{DBD59DE6-A840-4337-931F-90112A74E12E}" presName="parTx" presStyleLbl="revTx" presStyleIdx="0" presStyleCnt="3" custScaleX="70600" custScaleY="62774" custLinFactX="40642" custLinFactNeighborX="100000" custLinFactNeighborY="18088">
        <dgm:presLayoutVars>
          <dgm:chMax val="1"/>
          <dgm:bulletEnabled val="1"/>
        </dgm:presLayoutVars>
      </dgm:prSet>
      <dgm:spPr/>
    </dgm:pt>
    <dgm:pt modelId="{6F5436AF-01C7-43E2-A347-41FA2CB93673}" type="pres">
      <dgm:prSet presAssocID="{DBD59DE6-A840-4337-931F-90112A74E12E}" presName="bracket" presStyleLbl="parChTrans1D1" presStyleIdx="0" presStyleCnt="3" custScaleY="52062" custLinFactX="200000" custLinFactNeighborX="282736" custLinFactNeighborY="19373"/>
      <dgm:spPr/>
    </dgm:pt>
    <dgm:pt modelId="{BBE006F8-51E8-458D-8031-8FA3CD96F5BB}" type="pres">
      <dgm:prSet presAssocID="{DBD59DE6-A840-4337-931F-90112A74E12E}" presName="spH" presStyleCnt="0"/>
      <dgm:spPr/>
    </dgm:pt>
    <dgm:pt modelId="{CE8C2056-263A-4C5F-A7FA-D77952110B76}" type="pres">
      <dgm:prSet presAssocID="{DBD59DE6-A840-4337-931F-90112A74E12E}" presName="desTx" presStyleLbl="node1" presStyleIdx="0" presStyleCnt="3" custScaleX="80764" custScaleY="52062" custLinFactX="20233" custLinFactNeighborX="100000" custLinFactNeighborY="19373">
        <dgm:presLayoutVars>
          <dgm:bulletEnabled val="1"/>
        </dgm:presLayoutVars>
      </dgm:prSet>
      <dgm:spPr/>
    </dgm:pt>
    <dgm:pt modelId="{38789725-E225-4464-9B00-1FAE82523F1D}" type="pres">
      <dgm:prSet presAssocID="{7AF8EAB8-2C38-499D-97D7-F5454BDA23D7}" presName="spV" presStyleCnt="0"/>
      <dgm:spPr/>
    </dgm:pt>
    <dgm:pt modelId="{529735CF-1A49-49C5-A998-A77F88A40DC9}" type="pres">
      <dgm:prSet presAssocID="{EF5DCD9B-EBCF-46C8-8534-B2A0042B5BC6}" presName="linNode" presStyleCnt="0"/>
      <dgm:spPr/>
    </dgm:pt>
    <dgm:pt modelId="{F076AEFD-7FF2-409E-A365-3CCC5EB29CF0}" type="pres">
      <dgm:prSet presAssocID="{EF5DCD9B-EBCF-46C8-8534-B2A0042B5BC6}" presName="parTx" presStyleLbl="revTx" presStyleIdx="1" presStyleCnt="3" custScaleX="172859">
        <dgm:presLayoutVars>
          <dgm:chMax val="1"/>
          <dgm:bulletEnabled val="1"/>
        </dgm:presLayoutVars>
      </dgm:prSet>
      <dgm:spPr/>
    </dgm:pt>
    <dgm:pt modelId="{28613D05-18F7-4D72-8AC8-6A52C72E48EE}" type="pres">
      <dgm:prSet presAssocID="{EF5DCD9B-EBCF-46C8-8534-B2A0042B5BC6}" presName="bracket" presStyleLbl="parChTrans1D1" presStyleIdx="1" presStyleCnt="3" custLinFactX="-17944" custLinFactNeighborX="-100000" custLinFactNeighborY="724"/>
      <dgm:spPr/>
    </dgm:pt>
    <dgm:pt modelId="{34CEA314-FBE5-4EEB-9C4E-0305F0CBC627}" type="pres">
      <dgm:prSet presAssocID="{EF5DCD9B-EBCF-46C8-8534-B2A0042B5BC6}" presName="spH" presStyleCnt="0"/>
      <dgm:spPr/>
    </dgm:pt>
    <dgm:pt modelId="{89703320-4EC8-4AF8-9AA2-FA7C00C31C06}" type="pres">
      <dgm:prSet presAssocID="{EF5DCD9B-EBCF-46C8-8534-B2A0042B5BC6}" presName="desTx" presStyleLbl="node1" presStyleIdx="1" presStyleCnt="3" custLinFactX="-1853" custLinFactNeighborX="-100000">
        <dgm:presLayoutVars>
          <dgm:bulletEnabled val="1"/>
        </dgm:presLayoutVars>
      </dgm:prSet>
      <dgm:spPr/>
    </dgm:pt>
    <dgm:pt modelId="{EAA0205D-6A5E-4577-98AC-957BBFCB1523}" type="pres">
      <dgm:prSet presAssocID="{76ECC326-5AA3-46A2-B4DF-38D06FC91F1B}" presName="spV" presStyleCnt="0"/>
      <dgm:spPr/>
    </dgm:pt>
    <dgm:pt modelId="{0997826B-6A29-4775-B9B0-AA1EFFE4A366}" type="pres">
      <dgm:prSet presAssocID="{A4403795-393E-4904-9DC0-BFAF7E1B3BD0}" presName="linNode" presStyleCnt="0"/>
      <dgm:spPr/>
    </dgm:pt>
    <dgm:pt modelId="{D6780CDB-6ED0-409F-8779-186C71FD7243}" type="pres">
      <dgm:prSet presAssocID="{A4403795-393E-4904-9DC0-BFAF7E1B3BD0}" presName="parTx" presStyleLbl="revTx" presStyleIdx="2" presStyleCnt="3" custScaleX="156027">
        <dgm:presLayoutVars>
          <dgm:chMax val="1"/>
          <dgm:bulletEnabled val="1"/>
        </dgm:presLayoutVars>
      </dgm:prSet>
      <dgm:spPr/>
    </dgm:pt>
    <dgm:pt modelId="{39BBB6F6-E147-4581-B14E-415D6FFAEF04}" type="pres">
      <dgm:prSet presAssocID="{A4403795-393E-4904-9DC0-BFAF7E1B3BD0}" presName="bracket" presStyleLbl="parChTrans1D1" presStyleIdx="2" presStyleCnt="3"/>
      <dgm:spPr/>
    </dgm:pt>
    <dgm:pt modelId="{287B98B8-931B-4785-8313-BA9D48932740}" type="pres">
      <dgm:prSet presAssocID="{A4403795-393E-4904-9DC0-BFAF7E1B3BD0}" presName="spH" presStyleCnt="0"/>
      <dgm:spPr/>
    </dgm:pt>
    <dgm:pt modelId="{9975CFE1-EB10-40F6-B90F-4BFB1E915F0C}" type="pres">
      <dgm:prSet presAssocID="{A4403795-393E-4904-9DC0-BFAF7E1B3BD0}" presName="desTx" presStyleLbl="node1" presStyleIdx="2" presStyleCnt="3">
        <dgm:presLayoutVars>
          <dgm:bulletEnabled val="1"/>
        </dgm:presLayoutVars>
      </dgm:prSet>
      <dgm:spPr/>
    </dgm:pt>
  </dgm:ptLst>
  <dgm:cxnLst>
    <dgm:cxn modelId="{FFA9830B-0EF0-4FB1-B8EF-E1050A8F3D32}" type="presOf" srcId="{BC86FF7E-1F6D-4519-A572-2ACEB1A1D793}" destId="{9975CFE1-EB10-40F6-B90F-4BFB1E915F0C}" srcOrd="0" destOrd="0" presId="urn:diagrams.loki3.com/BracketList"/>
    <dgm:cxn modelId="{4F79BC0C-120F-4526-B177-6917365CE314}" srcId="{EF5DCD9B-EBCF-46C8-8534-B2A0042B5BC6}" destId="{0F15BDAF-0FE6-45EA-892B-DE147DA3B9C7}" srcOrd="10" destOrd="0" parTransId="{956A4F75-E7D9-4CD8-87FA-B21C6C822515}" sibTransId="{2136D36F-C2B1-4E40-918D-82F1E1C9B9AD}"/>
    <dgm:cxn modelId="{C6433011-2996-45D0-8059-85BB501E3F20}" type="presOf" srcId="{C24DE236-16CC-45B3-8DE7-F257048317B5}" destId="{89703320-4EC8-4AF8-9AA2-FA7C00C31C06}" srcOrd="0" destOrd="1" presId="urn:diagrams.loki3.com/BracketList"/>
    <dgm:cxn modelId="{62A76916-D817-4FD8-942F-4A7BB115AE6F}" type="presOf" srcId="{12014C65-DDCB-4837-B1D6-1330B90FD6D0}" destId="{89703320-4EC8-4AF8-9AA2-FA7C00C31C06}" srcOrd="0" destOrd="12" presId="urn:diagrams.loki3.com/BracketList"/>
    <dgm:cxn modelId="{CCCB6A1B-149A-42FC-BF97-DAA87FE57474}" type="presOf" srcId="{7A69E584-B0C2-4944-A8B0-DD7429EE6A77}" destId="{9975CFE1-EB10-40F6-B90F-4BFB1E915F0C}" srcOrd="0" destOrd="1" presId="urn:diagrams.loki3.com/BracketList"/>
    <dgm:cxn modelId="{457CED1C-2026-49B2-8CF3-8CC0107119C9}" srcId="{EF5DCD9B-EBCF-46C8-8534-B2A0042B5BC6}" destId="{6AA78F61-A62D-4C7C-83FA-8D9285C1BF00}" srcOrd="7" destOrd="0" parTransId="{BD3444F7-BBE0-4A26-AE9A-58D32E92EFC4}" sibTransId="{04EABD6A-6424-4B9A-B914-822BDE0E3293}"/>
    <dgm:cxn modelId="{9A0AB92C-18DD-4C74-8B84-CC6348780AF8}" srcId="{EF5DCD9B-EBCF-46C8-8534-B2A0042B5BC6}" destId="{C24DE236-16CC-45B3-8DE7-F257048317B5}" srcOrd="1" destOrd="0" parTransId="{E73D2D6A-8779-41A6-A93B-621E97BB28C0}" sibTransId="{8BC1C052-52B6-46CF-AF49-1F49241B525A}"/>
    <dgm:cxn modelId="{8DFB932E-B2C8-4403-B195-FCB8257C053C}" srcId="{EF5DCD9B-EBCF-46C8-8534-B2A0042B5BC6}" destId="{1F677981-0302-4C20-83D8-6CA3AD96FF5C}" srcOrd="9" destOrd="0" parTransId="{AB45099F-58F7-4CC0-BB4C-6CCEF5792A39}" sibTransId="{282B08FA-0012-41CC-B6C6-2EF7057D638B}"/>
    <dgm:cxn modelId="{7D8B7C38-3FFE-439D-8732-59BB5EDF54B0}" type="presOf" srcId="{997F9DB2-E03B-4904-84A5-C62BEE34826D}" destId="{9975CFE1-EB10-40F6-B90F-4BFB1E915F0C}" srcOrd="0" destOrd="2" presId="urn:diagrams.loki3.com/BracketList"/>
    <dgm:cxn modelId="{A23C3A40-3037-49EB-9EA4-4C155EFD76F9}" type="presOf" srcId="{014D60A6-E186-48B5-8EB6-8E10F9DBF927}" destId="{89703320-4EC8-4AF8-9AA2-FA7C00C31C06}" srcOrd="0" destOrd="2" presId="urn:diagrams.loki3.com/BracketList"/>
    <dgm:cxn modelId="{3731385B-CBD6-43B7-A279-6F14885EE99E}" type="presOf" srcId="{4FE7813A-BA0F-4FE0-BC42-E72B1BD30F9B}" destId="{CE8C2056-263A-4C5F-A7FA-D77952110B76}" srcOrd="0" destOrd="1" presId="urn:diagrams.loki3.com/BracketList"/>
    <dgm:cxn modelId="{E4605160-18E3-4768-AC5E-1CCCD3A7B8B2}" type="presOf" srcId="{D9D918A6-9D74-4F3B-AF16-31E25E63F56B}" destId="{89703320-4EC8-4AF8-9AA2-FA7C00C31C06}" srcOrd="0" destOrd="5" presId="urn:diagrams.loki3.com/BracketList"/>
    <dgm:cxn modelId="{77137960-2AB0-4719-83E4-C759A9EF38A5}" type="presOf" srcId="{19C0AF8A-6412-4043-B3AB-2A08EA1EB0E2}" destId="{89703320-4EC8-4AF8-9AA2-FA7C00C31C06}" srcOrd="0" destOrd="6" presId="urn:diagrams.loki3.com/BracketList"/>
    <dgm:cxn modelId="{FCAD5942-8043-432E-8CBF-57F8E5086E0D}" srcId="{BC2444F4-F84D-4AAF-8383-52A54D35CF13}" destId="{EF5DCD9B-EBCF-46C8-8534-B2A0042B5BC6}" srcOrd="1" destOrd="0" parTransId="{7D19348A-90F8-47A1-8CB8-2F1FB46F6313}" sibTransId="{76ECC326-5AA3-46A2-B4DF-38D06FC91F1B}"/>
    <dgm:cxn modelId="{ADC47367-7B0A-442B-8F18-8F96406A72A7}" srcId="{DBD59DE6-A840-4337-931F-90112A74E12E}" destId="{A887E61F-BE09-4697-A4D2-952FFD503184}" srcOrd="0" destOrd="0" parTransId="{43AB884A-88CE-490D-85EB-820F61803026}" sibTransId="{1B77C79C-4819-4D36-899B-315575EE31C7}"/>
    <dgm:cxn modelId="{FFF78447-F549-4236-91AC-4996B3582EC3}" srcId="{BC2444F4-F84D-4AAF-8383-52A54D35CF13}" destId="{DBD59DE6-A840-4337-931F-90112A74E12E}" srcOrd="0" destOrd="0" parTransId="{A6FD24ED-B67E-4A80-A2E9-EF103202DBBF}" sibTransId="{7AF8EAB8-2C38-499D-97D7-F5454BDA23D7}"/>
    <dgm:cxn modelId="{5402686A-E6FA-4033-898C-7BD30DDF7F92}" type="presOf" srcId="{A4403795-393E-4904-9DC0-BFAF7E1B3BD0}" destId="{D6780CDB-6ED0-409F-8779-186C71FD7243}" srcOrd="0" destOrd="0" presId="urn:diagrams.loki3.com/BracketList"/>
    <dgm:cxn modelId="{E80D496B-982E-4559-9EB8-740B34082E0C}" srcId="{EF5DCD9B-EBCF-46C8-8534-B2A0042B5BC6}" destId="{19C0AF8A-6412-4043-B3AB-2A08EA1EB0E2}" srcOrd="6" destOrd="0" parTransId="{9CB0016D-2FCF-40B1-9E95-8EC0C1C3EB74}" sibTransId="{E228235C-8BE0-49B3-9423-65B23978D2A8}"/>
    <dgm:cxn modelId="{E465506B-5BEE-443E-9EF9-65C1CD091402}" type="presOf" srcId="{0F15BDAF-0FE6-45EA-892B-DE147DA3B9C7}" destId="{89703320-4EC8-4AF8-9AA2-FA7C00C31C06}" srcOrd="0" destOrd="10" presId="urn:diagrams.loki3.com/BracketList"/>
    <dgm:cxn modelId="{CE6AD250-2636-4E7D-85B0-8CE027AB0433}" srcId="{BC2444F4-F84D-4AAF-8383-52A54D35CF13}" destId="{A4403795-393E-4904-9DC0-BFAF7E1B3BD0}" srcOrd="2" destOrd="0" parTransId="{66B872AE-95C5-436D-A37E-19F24EBDE49D}" sibTransId="{11BD8C06-AB09-42E3-862C-529498EE0D46}"/>
    <dgm:cxn modelId="{61079171-BB5C-4003-AEED-F22816EE48D6}" type="presOf" srcId="{A751FF7B-13A9-43AF-B431-AB6AED98840F}" destId="{89703320-4EC8-4AF8-9AA2-FA7C00C31C06}" srcOrd="0" destOrd="0" presId="urn:diagrams.loki3.com/BracketList"/>
    <dgm:cxn modelId="{281DBC75-BEBD-4299-BB6A-0AFA50A2AEBB}" srcId="{A4403795-393E-4904-9DC0-BFAF7E1B3BD0}" destId="{73D7A2D2-5B11-4C38-95A1-83D1D659E5B8}" srcOrd="4" destOrd="0" parTransId="{E426C2E5-8D8A-40F8-93B8-5BD5461D0E9F}" sibTransId="{3239CAC4-C4B2-4C44-90C9-B294A9E7E482}"/>
    <dgm:cxn modelId="{1339B376-2582-4A9C-A5C3-A8DDFB835302}" type="presOf" srcId="{178DA847-B701-4CBC-9980-091955E6C6DA}" destId="{89703320-4EC8-4AF8-9AA2-FA7C00C31C06}" srcOrd="0" destOrd="8" presId="urn:diagrams.loki3.com/BracketList"/>
    <dgm:cxn modelId="{0D537457-CF75-4F1B-9680-7B2B75D6B47C}" type="presOf" srcId="{A887E61F-BE09-4697-A4D2-952FFD503184}" destId="{CE8C2056-263A-4C5F-A7FA-D77952110B76}" srcOrd="0" destOrd="0" presId="urn:diagrams.loki3.com/BracketList"/>
    <dgm:cxn modelId="{132F9C58-8C56-4E31-BC9F-CBB6137B781C}" type="presOf" srcId="{BC2444F4-F84D-4AAF-8383-52A54D35CF13}" destId="{4613E9E6-DD6B-4496-A440-CA52009F9278}" srcOrd="0" destOrd="0" presId="urn:diagrams.loki3.com/BracketList"/>
    <dgm:cxn modelId="{A2CD527D-3DB6-45D6-B4F4-9BEFF728ECF8}" type="presOf" srcId="{EF5DCD9B-EBCF-46C8-8534-B2A0042B5BC6}" destId="{F076AEFD-7FF2-409E-A365-3CCC5EB29CF0}" srcOrd="0" destOrd="0" presId="urn:diagrams.loki3.com/BracketList"/>
    <dgm:cxn modelId="{C7C6907E-C8FC-4640-8738-E837E4F00608}" srcId="{EF5DCD9B-EBCF-46C8-8534-B2A0042B5BC6}" destId="{D9D918A6-9D74-4F3B-AF16-31E25E63F56B}" srcOrd="5" destOrd="0" parTransId="{AE39F031-40DC-4DEA-BCBD-2D110F55C960}" sibTransId="{089090E5-1AFE-466F-8DCB-F50E2A0AFD5E}"/>
    <dgm:cxn modelId="{9E56A086-E650-4790-83F5-A48101BEC2D7}" srcId="{DBD59DE6-A840-4337-931F-90112A74E12E}" destId="{4FE7813A-BA0F-4FE0-BC42-E72B1BD30F9B}" srcOrd="1" destOrd="0" parTransId="{621F1010-E420-4BC4-84EF-9909247C9167}" sibTransId="{764FBCC2-B605-433E-B2C5-5D0F77D595C4}"/>
    <dgm:cxn modelId="{B6761B93-B44C-47CF-ACAF-4B33DEBD1FB8}" srcId="{A4403795-393E-4904-9DC0-BFAF7E1B3BD0}" destId="{7A69E584-B0C2-4944-A8B0-DD7429EE6A77}" srcOrd="1" destOrd="0" parTransId="{0643C631-85B8-455E-8680-A09DD9BD0A57}" sibTransId="{4D34416A-E17E-4C94-AEED-FE77D9B0EE5E}"/>
    <dgm:cxn modelId="{6AC33E97-C01A-4FDA-9DCD-36E2278A589B}" type="presOf" srcId="{9463C915-0BC1-400B-8D06-28B72857BA0E}" destId="{89703320-4EC8-4AF8-9AA2-FA7C00C31C06}" srcOrd="0" destOrd="3" presId="urn:diagrams.loki3.com/BracketList"/>
    <dgm:cxn modelId="{D4EAF398-8E25-4719-9FD4-00DA1D54D3C1}" srcId="{EF5DCD9B-EBCF-46C8-8534-B2A0042B5BC6}" destId="{014D60A6-E186-48B5-8EB6-8E10F9DBF927}" srcOrd="2" destOrd="0" parTransId="{F750D419-7B53-400E-909F-B9636C21A2BA}" sibTransId="{B896F01E-D475-4EC9-9BBC-60774F40097F}"/>
    <dgm:cxn modelId="{73816199-F0E2-4151-A864-44E2879D8700}" type="presOf" srcId="{6AA78F61-A62D-4C7C-83FA-8D9285C1BF00}" destId="{89703320-4EC8-4AF8-9AA2-FA7C00C31C06}" srcOrd="0" destOrd="7" presId="urn:diagrams.loki3.com/BracketList"/>
    <dgm:cxn modelId="{859AF49B-8AB9-438E-B8C4-BD727875C615}" srcId="{EF5DCD9B-EBCF-46C8-8534-B2A0042B5BC6}" destId="{AC066D85-1F79-46D0-9F1D-8808B13D2630}" srcOrd="11" destOrd="0" parTransId="{7481D533-DB09-4AC3-A9B4-DE192809BC4D}" sibTransId="{14387C49-6C09-43CE-AAC0-7A74BE089143}"/>
    <dgm:cxn modelId="{5BCEBC9D-9056-4DCD-B89E-451CB0521C23}" srcId="{EF5DCD9B-EBCF-46C8-8534-B2A0042B5BC6}" destId="{92E35502-A6B7-468A-A311-64CC3AE4FF4C}" srcOrd="4" destOrd="0" parTransId="{82E9D786-79ED-4477-A026-87E3AE0FA027}" sibTransId="{5F6AB8BA-CF07-4142-838E-3CF9FE4255F6}"/>
    <dgm:cxn modelId="{743B75A9-461D-4423-BE09-381C77B68BE9}" type="presOf" srcId="{1F677981-0302-4C20-83D8-6CA3AD96FF5C}" destId="{89703320-4EC8-4AF8-9AA2-FA7C00C31C06}" srcOrd="0" destOrd="9" presId="urn:diagrams.loki3.com/BracketList"/>
    <dgm:cxn modelId="{70E710AA-DE9B-410B-80CF-EC06F78C0371}" srcId="{EF5DCD9B-EBCF-46C8-8534-B2A0042B5BC6}" destId="{A751FF7B-13A9-43AF-B431-AB6AED98840F}" srcOrd="0" destOrd="0" parTransId="{E43020C5-7FC3-435B-97A2-E5CA514D7B89}" sibTransId="{30B90389-E263-46CE-88B5-6E5642A88ECE}"/>
    <dgm:cxn modelId="{83EED9AA-0CA1-4715-B0E0-62E7962D8147}" type="presOf" srcId="{92E35502-A6B7-468A-A311-64CC3AE4FF4C}" destId="{89703320-4EC8-4AF8-9AA2-FA7C00C31C06}" srcOrd="0" destOrd="4" presId="urn:diagrams.loki3.com/BracketList"/>
    <dgm:cxn modelId="{E541C2AD-72DC-4961-988E-E6FFC253E4C8}" srcId="{EF5DCD9B-EBCF-46C8-8534-B2A0042B5BC6}" destId="{9463C915-0BC1-400B-8D06-28B72857BA0E}" srcOrd="3" destOrd="0" parTransId="{F327168E-272A-48FD-8D97-900B27084791}" sibTransId="{F5B98186-919E-4585-95F7-A9401D62FF7C}"/>
    <dgm:cxn modelId="{283E08B6-2114-45F1-81F0-572808597953}" type="presOf" srcId="{DBD59DE6-A840-4337-931F-90112A74E12E}" destId="{3CD68AA2-F1D1-4B92-A83A-0923B1DDE52A}" srcOrd="0" destOrd="0" presId="urn:diagrams.loki3.com/BracketList"/>
    <dgm:cxn modelId="{BA6685B8-9830-40C0-ADA7-C49E2E503388}" srcId="{EF5DCD9B-EBCF-46C8-8534-B2A0042B5BC6}" destId="{178DA847-B701-4CBC-9980-091955E6C6DA}" srcOrd="8" destOrd="0" parTransId="{E86DADE9-E4D4-43E0-9DD9-B95C32D8AB1B}" sibTransId="{5177658F-CB4C-4CF6-9794-39AC4AA99DFD}"/>
    <dgm:cxn modelId="{87ED32BB-7BCF-4C8A-8714-7E1A647695FB}" srcId="{A4403795-393E-4904-9DC0-BFAF7E1B3BD0}" destId="{BC86FF7E-1F6D-4519-A572-2ACEB1A1D793}" srcOrd="0" destOrd="0" parTransId="{EC201313-0582-4C14-986F-FABD1FE29B3C}" sibTransId="{5317A39A-1B7E-427C-BA32-C635FEB5231B}"/>
    <dgm:cxn modelId="{435938CB-C783-486C-98F8-51F2E5C07E5A}" type="presOf" srcId="{4B073153-AB6A-42BF-9D1C-90997A03ED2C}" destId="{9975CFE1-EB10-40F6-B90F-4BFB1E915F0C}" srcOrd="0" destOrd="3" presId="urn:diagrams.loki3.com/BracketList"/>
    <dgm:cxn modelId="{54E1BECC-BA84-4908-BA56-5C05893BB12D}" srcId="{EF5DCD9B-EBCF-46C8-8534-B2A0042B5BC6}" destId="{12014C65-DDCB-4837-B1D6-1330B90FD6D0}" srcOrd="12" destOrd="0" parTransId="{04B227FC-6F55-40DE-9512-8AE235C0A60D}" sibTransId="{77194E0F-A3B3-4E2D-9072-1DCE2EAFFB50}"/>
    <dgm:cxn modelId="{BFE819DF-C5DF-46B4-9DD8-92C410320811}" type="presOf" srcId="{AC066D85-1F79-46D0-9F1D-8808B13D2630}" destId="{89703320-4EC8-4AF8-9AA2-FA7C00C31C06}" srcOrd="0" destOrd="11" presId="urn:diagrams.loki3.com/BracketList"/>
    <dgm:cxn modelId="{BB18D5E8-0928-4DAF-9820-2912D580CF7B}" srcId="{A4403795-393E-4904-9DC0-BFAF7E1B3BD0}" destId="{997F9DB2-E03B-4904-84A5-C62BEE34826D}" srcOrd="2" destOrd="0" parTransId="{8C0BDC5A-4CF5-42AE-96E9-76237D09B074}" sibTransId="{85567DB0-A4A7-4E3C-AAC8-8F22A21EB952}"/>
    <dgm:cxn modelId="{91AC35ED-8A77-4421-B297-29EEB933F777}" type="presOf" srcId="{73D7A2D2-5B11-4C38-95A1-83D1D659E5B8}" destId="{9975CFE1-EB10-40F6-B90F-4BFB1E915F0C}" srcOrd="0" destOrd="4" presId="urn:diagrams.loki3.com/BracketList"/>
    <dgm:cxn modelId="{F6E2DDEE-9065-4EA4-B8A6-B4C46EEFD3F2}" srcId="{A4403795-393E-4904-9DC0-BFAF7E1B3BD0}" destId="{4B073153-AB6A-42BF-9D1C-90997A03ED2C}" srcOrd="3" destOrd="0" parTransId="{6233ABB7-5A7A-470A-AEEC-E79A2F274271}" sibTransId="{BCC41462-8ACC-4556-9D4C-6353E5701228}"/>
    <dgm:cxn modelId="{E3F75767-61BC-42E8-92B3-A135E976BFF2}" type="presParOf" srcId="{4613E9E6-DD6B-4496-A440-CA52009F9278}" destId="{F5516DB5-2605-4842-9B77-6A3AF11F3FB0}" srcOrd="0" destOrd="0" presId="urn:diagrams.loki3.com/BracketList"/>
    <dgm:cxn modelId="{7765648A-3618-404E-911D-01CB4F941C07}" type="presParOf" srcId="{F5516DB5-2605-4842-9B77-6A3AF11F3FB0}" destId="{3CD68AA2-F1D1-4B92-A83A-0923B1DDE52A}" srcOrd="0" destOrd="0" presId="urn:diagrams.loki3.com/BracketList"/>
    <dgm:cxn modelId="{DC25FE6D-00F7-4CE6-92A4-D8E6FFF62644}" type="presParOf" srcId="{F5516DB5-2605-4842-9B77-6A3AF11F3FB0}" destId="{6F5436AF-01C7-43E2-A347-41FA2CB93673}" srcOrd="1" destOrd="0" presId="urn:diagrams.loki3.com/BracketList"/>
    <dgm:cxn modelId="{9C10EB35-A625-47AB-B899-0B01AA4A109B}" type="presParOf" srcId="{F5516DB5-2605-4842-9B77-6A3AF11F3FB0}" destId="{BBE006F8-51E8-458D-8031-8FA3CD96F5BB}" srcOrd="2" destOrd="0" presId="urn:diagrams.loki3.com/BracketList"/>
    <dgm:cxn modelId="{7C56E11D-2901-40FC-99CD-5D8530A00B9D}" type="presParOf" srcId="{F5516DB5-2605-4842-9B77-6A3AF11F3FB0}" destId="{CE8C2056-263A-4C5F-A7FA-D77952110B76}" srcOrd="3" destOrd="0" presId="urn:diagrams.loki3.com/BracketList"/>
    <dgm:cxn modelId="{1ADE32E4-BC1C-4C37-89DD-FA0FE0E0FFCB}" type="presParOf" srcId="{4613E9E6-DD6B-4496-A440-CA52009F9278}" destId="{38789725-E225-4464-9B00-1FAE82523F1D}" srcOrd="1" destOrd="0" presId="urn:diagrams.loki3.com/BracketList"/>
    <dgm:cxn modelId="{C8D0A889-6426-4A94-BA14-3BF5BF1735A1}" type="presParOf" srcId="{4613E9E6-DD6B-4496-A440-CA52009F9278}" destId="{529735CF-1A49-49C5-A998-A77F88A40DC9}" srcOrd="2" destOrd="0" presId="urn:diagrams.loki3.com/BracketList"/>
    <dgm:cxn modelId="{04CEE6EF-DE47-40DF-96B4-EE763D1D98F2}" type="presParOf" srcId="{529735CF-1A49-49C5-A998-A77F88A40DC9}" destId="{F076AEFD-7FF2-409E-A365-3CCC5EB29CF0}" srcOrd="0" destOrd="0" presId="urn:diagrams.loki3.com/BracketList"/>
    <dgm:cxn modelId="{4F08E333-20CF-4261-8750-FC5FFE985C68}" type="presParOf" srcId="{529735CF-1A49-49C5-A998-A77F88A40DC9}" destId="{28613D05-18F7-4D72-8AC8-6A52C72E48EE}" srcOrd="1" destOrd="0" presId="urn:diagrams.loki3.com/BracketList"/>
    <dgm:cxn modelId="{3D1AC037-46B9-4B06-AC25-7731C019D97A}" type="presParOf" srcId="{529735CF-1A49-49C5-A998-A77F88A40DC9}" destId="{34CEA314-FBE5-4EEB-9C4E-0305F0CBC627}" srcOrd="2" destOrd="0" presId="urn:diagrams.loki3.com/BracketList"/>
    <dgm:cxn modelId="{3A6E6B62-8F06-440F-BF55-4041E4589AAD}" type="presParOf" srcId="{529735CF-1A49-49C5-A998-A77F88A40DC9}" destId="{89703320-4EC8-4AF8-9AA2-FA7C00C31C06}" srcOrd="3" destOrd="0" presId="urn:diagrams.loki3.com/BracketList"/>
    <dgm:cxn modelId="{8196D062-5B57-46FA-B7C9-DF3B63D6CD78}" type="presParOf" srcId="{4613E9E6-DD6B-4496-A440-CA52009F9278}" destId="{EAA0205D-6A5E-4577-98AC-957BBFCB1523}" srcOrd="3" destOrd="0" presId="urn:diagrams.loki3.com/BracketList"/>
    <dgm:cxn modelId="{3C64621C-5175-4764-8047-47531C69C9AB}" type="presParOf" srcId="{4613E9E6-DD6B-4496-A440-CA52009F9278}" destId="{0997826B-6A29-4775-B9B0-AA1EFFE4A366}" srcOrd="4" destOrd="0" presId="urn:diagrams.loki3.com/BracketList"/>
    <dgm:cxn modelId="{5E6D7F4D-6F78-468F-9617-2C3935CA5924}" type="presParOf" srcId="{0997826B-6A29-4775-B9B0-AA1EFFE4A366}" destId="{D6780CDB-6ED0-409F-8779-186C71FD7243}" srcOrd="0" destOrd="0" presId="urn:diagrams.loki3.com/BracketList"/>
    <dgm:cxn modelId="{1B41BC43-6A9F-4839-A118-3ADE60DBEC48}" type="presParOf" srcId="{0997826B-6A29-4775-B9B0-AA1EFFE4A366}" destId="{39BBB6F6-E147-4581-B14E-415D6FFAEF04}" srcOrd="1" destOrd="0" presId="urn:diagrams.loki3.com/BracketList"/>
    <dgm:cxn modelId="{4B2CE88A-2608-4874-8356-B810EDB2ABB2}" type="presParOf" srcId="{0997826B-6A29-4775-B9B0-AA1EFFE4A366}" destId="{287B98B8-931B-4785-8313-BA9D48932740}" srcOrd="2" destOrd="0" presId="urn:diagrams.loki3.com/BracketList"/>
    <dgm:cxn modelId="{1CC51598-2DE9-49C9-BCDA-0B1AC24E0098}" type="presParOf" srcId="{0997826B-6A29-4775-B9B0-AA1EFFE4A366}" destId="{9975CFE1-EB10-40F6-B90F-4BFB1E915F0C}" srcOrd="3" destOrd="0" presId="urn:diagrams.loki3.com/Bracke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C2444F4-F84D-4AAF-8383-52A54D35CF13}"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DBAA5771-88C2-45B1-B306-79EC3B427552}">
      <dgm:prSet custT="1"/>
      <dgm:spPr/>
      <dgm:t>
        <a:bodyPr/>
        <a:lstStyle/>
        <a:p>
          <a:r>
            <a:rPr lang="en-US" sz="1200" dirty="0">
              <a:latin typeface="Century Gothic" panose="020B0502020202020204" pitchFamily="34" charset="0"/>
            </a:rPr>
            <a:t>Vulnerability and adverse events </a:t>
          </a:r>
        </a:p>
      </dgm:t>
    </dgm:pt>
    <dgm:pt modelId="{F8312013-E9D2-4829-9CA6-A042F28EB3E4}" type="parTrans" cxnId="{F4164290-416B-4CDF-9CFE-9141FB641A6C}">
      <dgm:prSet/>
      <dgm:spPr/>
      <dgm:t>
        <a:bodyPr/>
        <a:lstStyle/>
        <a:p>
          <a:endParaRPr lang="en-US" sz="1200">
            <a:latin typeface="Century Gothic" panose="020B0502020202020204" pitchFamily="34" charset="0"/>
          </a:endParaRPr>
        </a:p>
      </dgm:t>
    </dgm:pt>
    <dgm:pt modelId="{B5427731-E252-48F5-8E27-2F1508EA7DA7}" type="sibTrans" cxnId="{F4164290-416B-4CDF-9CFE-9141FB641A6C}">
      <dgm:prSet/>
      <dgm:spPr/>
      <dgm:t>
        <a:bodyPr/>
        <a:lstStyle/>
        <a:p>
          <a:endParaRPr lang="en-US" sz="1200">
            <a:latin typeface="Century Gothic" panose="020B0502020202020204" pitchFamily="34" charset="0"/>
          </a:endParaRPr>
        </a:p>
      </dgm:t>
    </dgm:pt>
    <dgm:pt modelId="{742080CF-5360-4712-B243-1B25E363E195}">
      <dgm:prSet custT="1"/>
      <dgm:spPr/>
      <dgm:t>
        <a:bodyPr/>
        <a:lstStyle/>
        <a:p>
          <a:r>
            <a:rPr lang="en-US" sz="1200" kern="1200" dirty="0">
              <a:solidFill>
                <a:prstClr val="black">
                  <a:hueOff val="0"/>
                  <a:satOff val="0"/>
                  <a:lumOff val="0"/>
                  <a:alphaOff val="0"/>
                </a:prstClr>
              </a:solidFill>
              <a:latin typeface="Century Gothic" panose="020B0502020202020204" pitchFamily="34" charset="0"/>
              <a:ea typeface="+mn-ea"/>
              <a:cs typeface="+mn-cs"/>
            </a:rPr>
            <a:t>Sex work</a:t>
          </a:r>
        </a:p>
      </dgm:t>
    </dgm:pt>
    <dgm:pt modelId="{AABF63EE-5A82-41DB-956C-EFF721031E3A}" type="parTrans" cxnId="{270CF3F7-2898-4A1E-9258-15E4D9F083B6}">
      <dgm:prSet/>
      <dgm:spPr/>
      <dgm:t>
        <a:bodyPr/>
        <a:lstStyle/>
        <a:p>
          <a:endParaRPr lang="en-US" sz="1200">
            <a:latin typeface="Century Gothic" panose="020B0502020202020204" pitchFamily="34" charset="0"/>
          </a:endParaRPr>
        </a:p>
      </dgm:t>
    </dgm:pt>
    <dgm:pt modelId="{99CDA0C7-DFC4-4578-8FA3-96BA73B4D5F7}" type="sibTrans" cxnId="{270CF3F7-2898-4A1E-9258-15E4D9F083B6}">
      <dgm:prSet/>
      <dgm:spPr/>
      <dgm:t>
        <a:bodyPr/>
        <a:lstStyle/>
        <a:p>
          <a:endParaRPr lang="en-US" sz="1200">
            <a:latin typeface="Century Gothic" panose="020B0502020202020204" pitchFamily="34" charset="0"/>
          </a:endParaRPr>
        </a:p>
      </dgm:t>
    </dgm:pt>
    <dgm:pt modelId="{8AA5DA18-2BE6-4A6B-A64D-5E38686A0897}">
      <dgm:prSet custT="1"/>
      <dgm:spPr/>
      <dgm:t>
        <a:bodyPr/>
        <a:lstStyle/>
        <a:p>
          <a:r>
            <a:rPr lang="en-US" sz="1200" dirty="0">
              <a:latin typeface="Century Gothic" panose="020B0502020202020204" pitchFamily="34" charset="0"/>
            </a:rPr>
            <a:t>Use of  services</a:t>
          </a:r>
        </a:p>
      </dgm:t>
    </dgm:pt>
    <dgm:pt modelId="{74D5F32D-363A-4BF1-BCCF-76D3B96B0AB2}" type="parTrans" cxnId="{CF7FF12D-1311-484E-86D4-39BD1C7EC88A}">
      <dgm:prSet/>
      <dgm:spPr/>
      <dgm:t>
        <a:bodyPr/>
        <a:lstStyle/>
        <a:p>
          <a:endParaRPr lang="en-US" sz="1200">
            <a:latin typeface="Century Gothic" panose="020B0502020202020204" pitchFamily="34" charset="0"/>
          </a:endParaRPr>
        </a:p>
      </dgm:t>
    </dgm:pt>
    <dgm:pt modelId="{E787CFE4-8EAF-45D1-8B1D-75CFE5D06856}" type="sibTrans" cxnId="{CF7FF12D-1311-484E-86D4-39BD1C7EC88A}">
      <dgm:prSet/>
      <dgm:spPr/>
      <dgm:t>
        <a:bodyPr/>
        <a:lstStyle/>
        <a:p>
          <a:endParaRPr lang="en-US" sz="1200">
            <a:latin typeface="Century Gothic" panose="020B0502020202020204" pitchFamily="34" charset="0"/>
          </a:endParaRPr>
        </a:p>
      </dgm:t>
    </dgm:pt>
    <dgm:pt modelId="{F18EAECD-A4B3-41E7-91C3-31DDD791448A}">
      <dgm:prSet custT="1"/>
      <dgm:spPr/>
      <dgm:t>
        <a:bodyPr/>
        <a:lstStyle/>
        <a:p>
          <a:r>
            <a:rPr lang="en-US" sz="1200" dirty="0">
              <a:latin typeface="Century Gothic" panose="020B0502020202020204" pitchFamily="34" charset="0"/>
            </a:rPr>
            <a:t>HIV testing</a:t>
          </a:r>
        </a:p>
      </dgm:t>
    </dgm:pt>
    <dgm:pt modelId="{76547C2E-5A78-48E1-84A5-8066BF5BFDAF}" type="parTrans" cxnId="{09D24268-54F7-4BDC-8E67-64175212B638}">
      <dgm:prSet/>
      <dgm:spPr/>
      <dgm:t>
        <a:bodyPr/>
        <a:lstStyle/>
        <a:p>
          <a:endParaRPr lang="en-US" sz="1200">
            <a:latin typeface="Century Gothic" panose="020B0502020202020204" pitchFamily="34" charset="0"/>
          </a:endParaRPr>
        </a:p>
      </dgm:t>
    </dgm:pt>
    <dgm:pt modelId="{C069B513-09B5-485C-9A34-53FB4A3B6C6C}" type="sibTrans" cxnId="{09D24268-54F7-4BDC-8E67-64175212B638}">
      <dgm:prSet/>
      <dgm:spPr/>
      <dgm:t>
        <a:bodyPr/>
        <a:lstStyle/>
        <a:p>
          <a:endParaRPr lang="en-US" sz="1200">
            <a:latin typeface="Century Gothic" panose="020B0502020202020204" pitchFamily="34" charset="0"/>
          </a:endParaRPr>
        </a:p>
      </dgm:t>
    </dgm:pt>
    <dgm:pt modelId="{5FFD48E6-4DF3-4319-B9C4-A66B239DFCAD}">
      <dgm:prSet custT="1"/>
      <dgm:spPr/>
      <dgm:t>
        <a:bodyPr/>
        <a:lstStyle/>
        <a:p>
          <a:r>
            <a:rPr lang="en-US" sz="1200" dirty="0">
              <a:latin typeface="Century Gothic" panose="020B0502020202020204" pitchFamily="34" charset="0"/>
            </a:rPr>
            <a:t>Lubricants </a:t>
          </a:r>
        </a:p>
      </dgm:t>
    </dgm:pt>
    <dgm:pt modelId="{D4E3D55C-40EA-41ED-AF98-B88D17B27984}" type="parTrans" cxnId="{CBF8555C-24E3-43B3-87E2-11A6B9018DC8}">
      <dgm:prSet/>
      <dgm:spPr/>
      <dgm:t>
        <a:bodyPr/>
        <a:lstStyle/>
        <a:p>
          <a:endParaRPr lang="en-US" sz="1200">
            <a:latin typeface="Century Gothic" panose="020B0502020202020204" pitchFamily="34" charset="0"/>
          </a:endParaRPr>
        </a:p>
      </dgm:t>
    </dgm:pt>
    <dgm:pt modelId="{21D21B57-95E4-4577-8003-12706914C652}" type="sibTrans" cxnId="{CBF8555C-24E3-43B3-87E2-11A6B9018DC8}">
      <dgm:prSet/>
      <dgm:spPr/>
      <dgm:t>
        <a:bodyPr/>
        <a:lstStyle/>
        <a:p>
          <a:endParaRPr lang="en-US" sz="1200">
            <a:latin typeface="Century Gothic" panose="020B0502020202020204" pitchFamily="34" charset="0"/>
          </a:endParaRPr>
        </a:p>
      </dgm:t>
    </dgm:pt>
    <dgm:pt modelId="{CEBC2D18-DE0F-4838-899C-BD14E791FD38}">
      <dgm:prSet custT="1"/>
      <dgm:spPr/>
      <dgm:t>
        <a:bodyPr/>
        <a:lstStyle/>
        <a:p>
          <a:r>
            <a:rPr lang="en-US" sz="1200" dirty="0">
              <a:latin typeface="Century Gothic" panose="020B0502020202020204" pitchFamily="34" charset="0"/>
            </a:rPr>
            <a:t>Peer education </a:t>
          </a:r>
        </a:p>
      </dgm:t>
    </dgm:pt>
    <dgm:pt modelId="{E5262021-A00B-4001-BBDB-CFE6694278AE}" type="parTrans" cxnId="{38F535E8-CFE5-4496-9C4F-FE9E0BBCE6B5}">
      <dgm:prSet/>
      <dgm:spPr/>
      <dgm:t>
        <a:bodyPr/>
        <a:lstStyle/>
        <a:p>
          <a:endParaRPr lang="en-US" sz="1200">
            <a:latin typeface="Century Gothic" panose="020B0502020202020204" pitchFamily="34" charset="0"/>
          </a:endParaRPr>
        </a:p>
      </dgm:t>
    </dgm:pt>
    <dgm:pt modelId="{3E55C682-5DAD-4196-AE10-5766AE903DC0}" type="sibTrans" cxnId="{38F535E8-CFE5-4496-9C4F-FE9E0BBCE6B5}">
      <dgm:prSet/>
      <dgm:spPr/>
      <dgm:t>
        <a:bodyPr/>
        <a:lstStyle/>
        <a:p>
          <a:endParaRPr lang="en-US" sz="1200">
            <a:latin typeface="Century Gothic" panose="020B0502020202020204" pitchFamily="34" charset="0"/>
          </a:endParaRPr>
        </a:p>
      </dgm:t>
    </dgm:pt>
    <dgm:pt modelId="{83F3E037-21D1-4E35-BBDC-C032DE732DCC}">
      <dgm:prSet custT="1"/>
      <dgm:spPr/>
      <dgm:t>
        <a:bodyPr/>
        <a:lstStyle/>
        <a:p>
          <a:r>
            <a:rPr lang="en-US" sz="1200" kern="1200" dirty="0">
              <a:solidFill>
                <a:prstClr val="black">
                  <a:hueOff val="0"/>
                  <a:satOff val="0"/>
                  <a:lumOff val="0"/>
                  <a:alphaOff val="0"/>
                </a:prstClr>
              </a:solidFill>
              <a:latin typeface="Century Gothic" panose="020B0502020202020204" pitchFamily="34" charset="0"/>
              <a:ea typeface="+mn-ea"/>
              <a:cs typeface="+mn-cs"/>
            </a:rPr>
            <a:t>Injection drug use</a:t>
          </a:r>
        </a:p>
      </dgm:t>
    </dgm:pt>
    <dgm:pt modelId="{DB3F89AD-53DE-4D01-B761-20D4A8CE0457}" type="parTrans" cxnId="{F6D99F98-0847-405A-8CEF-1C2F98B00124}">
      <dgm:prSet/>
      <dgm:spPr/>
      <dgm:t>
        <a:bodyPr/>
        <a:lstStyle/>
        <a:p>
          <a:endParaRPr lang="en-US" sz="2800">
            <a:latin typeface="Century Gothic" panose="020B0502020202020204" pitchFamily="34" charset="0"/>
          </a:endParaRPr>
        </a:p>
      </dgm:t>
    </dgm:pt>
    <dgm:pt modelId="{CE2D3515-768E-4A7B-8830-4A855942FD6D}" type="sibTrans" cxnId="{F6D99F98-0847-405A-8CEF-1C2F98B00124}">
      <dgm:prSet/>
      <dgm:spPr/>
      <dgm:t>
        <a:bodyPr/>
        <a:lstStyle/>
        <a:p>
          <a:endParaRPr lang="en-US" sz="2800">
            <a:latin typeface="Century Gothic" panose="020B0502020202020204" pitchFamily="34" charset="0"/>
          </a:endParaRPr>
        </a:p>
      </dgm:t>
    </dgm:pt>
    <dgm:pt modelId="{BC812791-448C-4254-8C6D-230A04A94659}">
      <dgm:prSet custT="1"/>
      <dgm:spPr/>
      <dgm:t>
        <a:bodyPr/>
        <a:lstStyle/>
        <a:p>
          <a:r>
            <a:rPr lang="en-US" sz="1200" kern="1200" dirty="0">
              <a:latin typeface="Century Gothic" panose="020B0502020202020204" pitchFamily="34" charset="0"/>
            </a:rPr>
            <a:t>Alcohol consumption</a:t>
          </a:r>
        </a:p>
      </dgm:t>
    </dgm:pt>
    <dgm:pt modelId="{F7484A33-B828-458B-B537-7DE932599F2B}" type="parTrans" cxnId="{3E5D4EF7-4465-496F-B6AB-1F5DFA9E9F48}">
      <dgm:prSet/>
      <dgm:spPr/>
      <dgm:t>
        <a:bodyPr/>
        <a:lstStyle/>
        <a:p>
          <a:endParaRPr lang="en-US" sz="2800">
            <a:latin typeface="Century Gothic" panose="020B0502020202020204" pitchFamily="34" charset="0"/>
          </a:endParaRPr>
        </a:p>
      </dgm:t>
    </dgm:pt>
    <dgm:pt modelId="{492B57A7-F199-447C-B867-45A2EF3DF8EF}" type="sibTrans" cxnId="{3E5D4EF7-4465-496F-B6AB-1F5DFA9E9F48}">
      <dgm:prSet/>
      <dgm:spPr/>
      <dgm:t>
        <a:bodyPr/>
        <a:lstStyle/>
        <a:p>
          <a:endParaRPr lang="en-US" sz="2800">
            <a:latin typeface="Century Gothic" panose="020B0502020202020204" pitchFamily="34" charset="0"/>
          </a:endParaRPr>
        </a:p>
      </dgm:t>
    </dgm:pt>
    <dgm:pt modelId="{148A3385-841C-4846-AEC4-5336705EECC0}">
      <dgm:prSet custT="1"/>
      <dgm:spPr/>
      <dgm:t>
        <a:bodyPr/>
        <a:lstStyle/>
        <a:p>
          <a:r>
            <a:rPr lang="en-US" sz="1200" kern="1200" dirty="0">
              <a:latin typeface="Century Gothic" panose="020B0502020202020204" pitchFamily="34" charset="0"/>
            </a:rPr>
            <a:t>History of jail/prison</a:t>
          </a:r>
        </a:p>
      </dgm:t>
    </dgm:pt>
    <dgm:pt modelId="{35F483BA-231B-417C-8412-085B1178763E}" type="parTrans" cxnId="{9A3CF757-90AA-4321-84A8-705D7C639F8C}">
      <dgm:prSet/>
      <dgm:spPr/>
      <dgm:t>
        <a:bodyPr/>
        <a:lstStyle/>
        <a:p>
          <a:endParaRPr lang="en-US" sz="2800">
            <a:latin typeface="Century Gothic" panose="020B0502020202020204" pitchFamily="34" charset="0"/>
          </a:endParaRPr>
        </a:p>
      </dgm:t>
    </dgm:pt>
    <dgm:pt modelId="{C7025819-C952-446D-B05D-623E61911E69}" type="sibTrans" cxnId="{9A3CF757-90AA-4321-84A8-705D7C639F8C}">
      <dgm:prSet/>
      <dgm:spPr/>
      <dgm:t>
        <a:bodyPr/>
        <a:lstStyle/>
        <a:p>
          <a:endParaRPr lang="en-US" sz="2800">
            <a:latin typeface="Century Gothic" panose="020B0502020202020204" pitchFamily="34" charset="0"/>
          </a:endParaRPr>
        </a:p>
      </dgm:t>
    </dgm:pt>
    <dgm:pt modelId="{98A35A22-B423-4AAA-832D-5DC5D73860AF}">
      <dgm:prSet custT="1"/>
      <dgm:spPr/>
      <dgm:t>
        <a:bodyPr/>
        <a:lstStyle/>
        <a:p>
          <a:r>
            <a:rPr lang="en-US" sz="1200" kern="1200" dirty="0">
              <a:latin typeface="Century Gothic" panose="020B0502020202020204" pitchFamily="34" charset="0"/>
            </a:rPr>
            <a:t>History of rape, violence</a:t>
          </a:r>
        </a:p>
      </dgm:t>
    </dgm:pt>
    <dgm:pt modelId="{BFBD6E1A-119D-4BF7-8D20-FDF0E45EFA48}" type="parTrans" cxnId="{448A86F9-9421-4FA1-BFBB-17F0BE3BB8E4}">
      <dgm:prSet/>
      <dgm:spPr/>
      <dgm:t>
        <a:bodyPr/>
        <a:lstStyle/>
        <a:p>
          <a:endParaRPr lang="en-US" sz="2800">
            <a:latin typeface="Century Gothic" panose="020B0502020202020204" pitchFamily="34" charset="0"/>
          </a:endParaRPr>
        </a:p>
      </dgm:t>
    </dgm:pt>
    <dgm:pt modelId="{81B548E5-ED9E-45E2-898B-79681E3D4724}" type="sibTrans" cxnId="{448A86F9-9421-4FA1-BFBB-17F0BE3BB8E4}">
      <dgm:prSet/>
      <dgm:spPr/>
      <dgm:t>
        <a:bodyPr/>
        <a:lstStyle/>
        <a:p>
          <a:endParaRPr lang="en-US" sz="2800">
            <a:latin typeface="Century Gothic" panose="020B0502020202020204" pitchFamily="34" charset="0"/>
          </a:endParaRPr>
        </a:p>
      </dgm:t>
    </dgm:pt>
    <dgm:pt modelId="{03C1EEE3-446D-4A20-9A2F-4804710AC511}">
      <dgm:prSet custT="1"/>
      <dgm:spPr/>
      <dgm:t>
        <a:bodyPr/>
        <a:lstStyle/>
        <a:p>
          <a:r>
            <a:rPr lang="en-US" sz="1200" kern="1200" dirty="0">
              <a:latin typeface="Century Gothic" panose="020B0502020202020204" pitchFamily="34" charset="0"/>
            </a:rPr>
            <a:t>History of stigma </a:t>
          </a:r>
        </a:p>
      </dgm:t>
    </dgm:pt>
    <dgm:pt modelId="{D526ED9B-D5AE-4CAA-B18B-545DBF2A6405}" type="parTrans" cxnId="{A52BC4C5-C54C-4F9E-A2A6-313301738E72}">
      <dgm:prSet/>
      <dgm:spPr/>
      <dgm:t>
        <a:bodyPr/>
        <a:lstStyle/>
        <a:p>
          <a:endParaRPr lang="en-US" sz="2800">
            <a:latin typeface="Century Gothic" panose="020B0502020202020204" pitchFamily="34" charset="0"/>
          </a:endParaRPr>
        </a:p>
      </dgm:t>
    </dgm:pt>
    <dgm:pt modelId="{EFA28FDF-07D3-4074-88FA-6AF9FC578E01}" type="sibTrans" cxnId="{A52BC4C5-C54C-4F9E-A2A6-313301738E72}">
      <dgm:prSet/>
      <dgm:spPr/>
      <dgm:t>
        <a:bodyPr/>
        <a:lstStyle/>
        <a:p>
          <a:endParaRPr lang="en-US" sz="2800">
            <a:latin typeface="Century Gothic" panose="020B0502020202020204" pitchFamily="34" charset="0"/>
          </a:endParaRPr>
        </a:p>
      </dgm:t>
    </dgm:pt>
    <dgm:pt modelId="{F62E79D9-52F4-42A8-851B-4D3225E66344}">
      <dgm:prSet custT="1"/>
      <dgm:spPr/>
      <dgm:t>
        <a:bodyPr/>
        <a:lstStyle/>
        <a:p>
          <a:r>
            <a:rPr lang="en-US" sz="1200" dirty="0">
              <a:latin typeface="Century Gothic" panose="020B0502020202020204" pitchFamily="34" charset="0"/>
            </a:rPr>
            <a:t>Circumcision</a:t>
          </a:r>
        </a:p>
      </dgm:t>
    </dgm:pt>
    <dgm:pt modelId="{0E94D7E5-4F19-4542-8E8B-CB603E949134}" type="parTrans" cxnId="{0970C560-E5F8-4D06-8563-E9696E317010}">
      <dgm:prSet/>
      <dgm:spPr/>
      <dgm:t>
        <a:bodyPr/>
        <a:lstStyle/>
        <a:p>
          <a:endParaRPr lang="en-US" sz="2800">
            <a:latin typeface="Century Gothic" panose="020B0502020202020204" pitchFamily="34" charset="0"/>
          </a:endParaRPr>
        </a:p>
      </dgm:t>
    </dgm:pt>
    <dgm:pt modelId="{A7AB87E9-C7CE-407D-8C77-2647E00C22A4}" type="sibTrans" cxnId="{0970C560-E5F8-4D06-8563-E9696E317010}">
      <dgm:prSet/>
      <dgm:spPr/>
      <dgm:t>
        <a:bodyPr/>
        <a:lstStyle/>
        <a:p>
          <a:endParaRPr lang="en-US" sz="2800">
            <a:latin typeface="Century Gothic" panose="020B0502020202020204" pitchFamily="34" charset="0"/>
          </a:endParaRPr>
        </a:p>
      </dgm:t>
    </dgm:pt>
    <dgm:pt modelId="{B6C30A0D-3098-42C3-ACA3-3C8D6BB88A79}">
      <dgm:prSet custT="1"/>
      <dgm:spPr/>
      <dgm:t>
        <a:bodyPr/>
        <a:lstStyle/>
        <a:p>
          <a:r>
            <a:rPr lang="en-US" sz="1200" dirty="0">
              <a:latin typeface="Century Gothic" panose="020B0502020202020204" pitchFamily="34" charset="0"/>
            </a:rPr>
            <a:t>Condoms</a:t>
          </a:r>
        </a:p>
      </dgm:t>
    </dgm:pt>
    <dgm:pt modelId="{93F9978F-298D-4091-8972-E3109FA3CDD8}" type="parTrans" cxnId="{D62BE85F-1A62-4E44-A2AC-5617B577B496}">
      <dgm:prSet/>
      <dgm:spPr/>
      <dgm:t>
        <a:bodyPr/>
        <a:lstStyle/>
        <a:p>
          <a:endParaRPr lang="en-US" sz="2800">
            <a:latin typeface="Century Gothic" panose="020B0502020202020204" pitchFamily="34" charset="0"/>
          </a:endParaRPr>
        </a:p>
      </dgm:t>
    </dgm:pt>
    <dgm:pt modelId="{4815A0AA-3CA5-47F0-B897-755A8F112E34}" type="sibTrans" cxnId="{D62BE85F-1A62-4E44-A2AC-5617B577B496}">
      <dgm:prSet/>
      <dgm:spPr/>
      <dgm:t>
        <a:bodyPr/>
        <a:lstStyle/>
        <a:p>
          <a:endParaRPr lang="en-US" sz="2800">
            <a:latin typeface="Century Gothic" panose="020B0502020202020204" pitchFamily="34" charset="0"/>
          </a:endParaRPr>
        </a:p>
      </dgm:t>
    </dgm:pt>
    <dgm:pt modelId="{44666B1E-A695-468C-8CC5-8CA219A538CF}">
      <dgm:prSet custT="1"/>
      <dgm:spPr/>
      <dgm:t>
        <a:bodyPr/>
        <a:lstStyle/>
        <a:p>
          <a:r>
            <a:rPr lang="en-US" sz="1200" dirty="0">
              <a:latin typeface="Century Gothic" panose="020B0502020202020204" pitchFamily="34" charset="0"/>
            </a:rPr>
            <a:t>Sexually transmitted infection screening</a:t>
          </a:r>
        </a:p>
      </dgm:t>
    </dgm:pt>
    <dgm:pt modelId="{379050D5-82A1-4BDE-89B5-CE92A9E8A77C}" type="parTrans" cxnId="{5F9C5D7D-B660-45A9-A137-EEAC21427E93}">
      <dgm:prSet/>
      <dgm:spPr/>
      <dgm:t>
        <a:bodyPr/>
        <a:lstStyle/>
        <a:p>
          <a:endParaRPr lang="en-US" sz="2800">
            <a:latin typeface="Century Gothic" panose="020B0502020202020204" pitchFamily="34" charset="0"/>
          </a:endParaRPr>
        </a:p>
      </dgm:t>
    </dgm:pt>
    <dgm:pt modelId="{ECC235A4-EF2E-443C-A588-B4E7EB08DFDF}" type="sibTrans" cxnId="{5F9C5D7D-B660-45A9-A137-EEAC21427E93}">
      <dgm:prSet/>
      <dgm:spPr/>
      <dgm:t>
        <a:bodyPr/>
        <a:lstStyle/>
        <a:p>
          <a:endParaRPr lang="en-US" sz="2800">
            <a:latin typeface="Century Gothic" panose="020B0502020202020204" pitchFamily="34" charset="0"/>
          </a:endParaRPr>
        </a:p>
      </dgm:t>
    </dgm:pt>
    <dgm:pt modelId="{2B5EC215-9957-4F54-BE1C-E3330122A2A4}">
      <dgm:prSet custT="1"/>
      <dgm:spPr/>
      <dgm:t>
        <a:bodyPr/>
        <a:lstStyle/>
        <a:p>
          <a:r>
            <a:rPr lang="en-US" sz="1200" dirty="0">
              <a:latin typeface="Century Gothic" panose="020B0502020202020204" pitchFamily="34" charset="0"/>
            </a:rPr>
            <a:t>Need for services </a:t>
          </a:r>
        </a:p>
      </dgm:t>
    </dgm:pt>
    <dgm:pt modelId="{EE53062C-174F-4051-BD9C-062EAF250931}" type="parTrans" cxnId="{7540A8BE-B60C-4E99-A51E-0425937B4211}">
      <dgm:prSet/>
      <dgm:spPr/>
      <dgm:t>
        <a:bodyPr/>
        <a:lstStyle/>
        <a:p>
          <a:endParaRPr lang="en-US" sz="2800">
            <a:latin typeface="Century Gothic" panose="020B0502020202020204" pitchFamily="34" charset="0"/>
          </a:endParaRPr>
        </a:p>
      </dgm:t>
    </dgm:pt>
    <dgm:pt modelId="{6ABF152F-31B3-405D-BAE2-658233CD8EBB}" type="sibTrans" cxnId="{7540A8BE-B60C-4E99-A51E-0425937B4211}">
      <dgm:prSet/>
      <dgm:spPr/>
      <dgm:t>
        <a:bodyPr/>
        <a:lstStyle/>
        <a:p>
          <a:endParaRPr lang="en-US" sz="2800">
            <a:latin typeface="Century Gothic" panose="020B0502020202020204" pitchFamily="34" charset="0"/>
          </a:endParaRPr>
        </a:p>
      </dgm:t>
    </dgm:pt>
    <dgm:pt modelId="{F9C3BB48-C5B1-462B-9394-3964FD6540B0}">
      <dgm:prSet custT="1"/>
      <dgm:spPr/>
      <dgm:t>
        <a:bodyPr/>
        <a:lstStyle/>
        <a:p>
          <a:r>
            <a:rPr lang="en-US" sz="1200" dirty="0">
              <a:latin typeface="Century Gothic" panose="020B0502020202020204" pitchFamily="34" charset="0"/>
            </a:rPr>
            <a:t>Size of population</a:t>
          </a:r>
        </a:p>
      </dgm:t>
    </dgm:pt>
    <dgm:pt modelId="{CFA3DEF1-C45C-43C6-B36C-6B2FBD78430A}" type="parTrans" cxnId="{C8EE31AE-FD92-42F3-81A4-31B39BBA43DA}">
      <dgm:prSet/>
      <dgm:spPr/>
      <dgm:t>
        <a:bodyPr/>
        <a:lstStyle/>
        <a:p>
          <a:endParaRPr lang="en-US" sz="2800">
            <a:latin typeface="Century Gothic" panose="020B0502020202020204" pitchFamily="34" charset="0"/>
          </a:endParaRPr>
        </a:p>
      </dgm:t>
    </dgm:pt>
    <dgm:pt modelId="{D2BEC1F1-F7D3-4D03-AA94-92C971F1597E}" type="sibTrans" cxnId="{C8EE31AE-FD92-42F3-81A4-31B39BBA43DA}">
      <dgm:prSet/>
      <dgm:spPr/>
      <dgm:t>
        <a:bodyPr/>
        <a:lstStyle/>
        <a:p>
          <a:endParaRPr lang="en-US" sz="2800">
            <a:latin typeface="Century Gothic" panose="020B0502020202020204" pitchFamily="34" charset="0"/>
          </a:endParaRPr>
        </a:p>
      </dgm:t>
    </dgm:pt>
    <dgm:pt modelId="{8BA79989-3F48-4B59-A5B5-7B4CD9D3C836}">
      <dgm:prSet custT="1"/>
      <dgm:spPr/>
      <dgm:t>
        <a:bodyPr/>
        <a:lstStyle/>
        <a:p>
          <a:r>
            <a:rPr lang="en-US" sz="1200" dirty="0">
              <a:latin typeface="Century Gothic" panose="020B0502020202020204" pitchFamily="34" charset="0"/>
            </a:rPr>
            <a:t>Prevention cascade </a:t>
          </a:r>
        </a:p>
      </dgm:t>
    </dgm:pt>
    <dgm:pt modelId="{3C66D645-8BAE-4C07-935F-B6E09976DE5D}" type="parTrans" cxnId="{F21F3FDC-FB85-442C-9AE3-F3E2E9B5F4FA}">
      <dgm:prSet/>
      <dgm:spPr/>
      <dgm:t>
        <a:bodyPr/>
        <a:lstStyle/>
        <a:p>
          <a:endParaRPr lang="en-US" sz="2800">
            <a:latin typeface="Century Gothic" panose="020B0502020202020204" pitchFamily="34" charset="0"/>
          </a:endParaRPr>
        </a:p>
      </dgm:t>
    </dgm:pt>
    <dgm:pt modelId="{B950B95B-D927-40BB-A141-F3EF38B3401C}" type="sibTrans" cxnId="{F21F3FDC-FB85-442C-9AE3-F3E2E9B5F4FA}">
      <dgm:prSet/>
      <dgm:spPr/>
      <dgm:t>
        <a:bodyPr/>
        <a:lstStyle/>
        <a:p>
          <a:endParaRPr lang="en-US" sz="2800">
            <a:latin typeface="Century Gothic" panose="020B0502020202020204" pitchFamily="34" charset="0"/>
          </a:endParaRPr>
        </a:p>
      </dgm:t>
    </dgm:pt>
    <dgm:pt modelId="{61D889AF-9600-48D1-9C92-9799D0C04D90}">
      <dgm:prSet custT="1"/>
      <dgm:spPr/>
      <dgm:t>
        <a:bodyPr/>
        <a:lstStyle/>
        <a:p>
          <a:r>
            <a:rPr lang="en-US" sz="1200" dirty="0">
              <a:latin typeface="Century Gothic" panose="020B0502020202020204" pitchFamily="34" charset="0"/>
            </a:rPr>
            <a:t>Treatment cascade </a:t>
          </a:r>
        </a:p>
      </dgm:t>
    </dgm:pt>
    <dgm:pt modelId="{C844D09C-6D11-4EC8-A193-68EC4448D9B3}" type="parTrans" cxnId="{F9C0EAE9-7ACE-44E2-A29B-E15C550A4E7F}">
      <dgm:prSet/>
      <dgm:spPr/>
      <dgm:t>
        <a:bodyPr/>
        <a:lstStyle/>
        <a:p>
          <a:endParaRPr lang="en-US" sz="2800">
            <a:latin typeface="Century Gothic" panose="020B0502020202020204" pitchFamily="34" charset="0"/>
          </a:endParaRPr>
        </a:p>
      </dgm:t>
    </dgm:pt>
    <dgm:pt modelId="{61619BD4-B7CF-4DD8-9DCA-F8C083FD6E2F}" type="sibTrans" cxnId="{F9C0EAE9-7ACE-44E2-A29B-E15C550A4E7F}">
      <dgm:prSet/>
      <dgm:spPr/>
      <dgm:t>
        <a:bodyPr/>
        <a:lstStyle/>
        <a:p>
          <a:endParaRPr lang="en-US" sz="2800">
            <a:latin typeface="Century Gothic" panose="020B0502020202020204" pitchFamily="34" charset="0"/>
          </a:endParaRPr>
        </a:p>
      </dgm:t>
    </dgm:pt>
    <dgm:pt modelId="{4613E9E6-DD6B-4496-A440-CA52009F9278}" type="pres">
      <dgm:prSet presAssocID="{BC2444F4-F84D-4AAF-8383-52A54D35CF13}" presName="Name0" presStyleCnt="0">
        <dgm:presLayoutVars>
          <dgm:dir/>
          <dgm:animLvl val="lvl"/>
          <dgm:resizeHandles val="exact"/>
        </dgm:presLayoutVars>
      </dgm:prSet>
      <dgm:spPr/>
    </dgm:pt>
    <dgm:pt modelId="{0D63CBCC-8831-4A3D-8E63-EBA91DD9CCBB}" type="pres">
      <dgm:prSet presAssocID="{DBAA5771-88C2-45B1-B306-79EC3B427552}" presName="linNode" presStyleCnt="0"/>
      <dgm:spPr/>
    </dgm:pt>
    <dgm:pt modelId="{6C92209A-2615-4C0D-B59A-E5932726BF92}" type="pres">
      <dgm:prSet presAssocID="{DBAA5771-88C2-45B1-B306-79EC3B427552}" presName="parTx" presStyleLbl="revTx" presStyleIdx="0" presStyleCnt="3" custScaleX="124688" custScaleY="104915">
        <dgm:presLayoutVars>
          <dgm:chMax val="1"/>
          <dgm:bulletEnabled val="1"/>
        </dgm:presLayoutVars>
      </dgm:prSet>
      <dgm:spPr/>
    </dgm:pt>
    <dgm:pt modelId="{F8E76ECF-DE75-437F-8990-B55C9DB01ABE}" type="pres">
      <dgm:prSet presAssocID="{DBAA5771-88C2-45B1-B306-79EC3B427552}" presName="bracket" presStyleLbl="parChTrans1D1" presStyleIdx="0" presStyleCnt="3"/>
      <dgm:spPr/>
    </dgm:pt>
    <dgm:pt modelId="{D1F65AA4-3AF5-45CE-BFFF-7FB79B8DBB26}" type="pres">
      <dgm:prSet presAssocID="{DBAA5771-88C2-45B1-B306-79EC3B427552}" presName="spH" presStyleCnt="0"/>
      <dgm:spPr/>
    </dgm:pt>
    <dgm:pt modelId="{9EC5FCEA-525D-4F41-8D9E-30340C093D31}" type="pres">
      <dgm:prSet presAssocID="{DBAA5771-88C2-45B1-B306-79EC3B427552}" presName="desTx" presStyleLbl="node1" presStyleIdx="0" presStyleCnt="3">
        <dgm:presLayoutVars>
          <dgm:bulletEnabled val="1"/>
        </dgm:presLayoutVars>
      </dgm:prSet>
      <dgm:spPr/>
    </dgm:pt>
    <dgm:pt modelId="{F269E24B-16C5-41F2-A9D3-73B266961609}" type="pres">
      <dgm:prSet presAssocID="{B5427731-E252-48F5-8E27-2F1508EA7DA7}" presName="spV" presStyleCnt="0"/>
      <dgm:spPr/>
    </dgm:pt>
    <dgm:pt modelId="{F97D349C-B491-4473-A363-2445C0E0BDB7}" type="pres">
      <dgm:prSet presAssocID="{8AA5DA18-2BE6-4A6B-A64D-5E38686A0897}" presName="linNode" presStyleCnt="0"/>
      <dgm:spPr/>
    </dgm:pt>
    <dgm:pt modelId="{6BBD1D19-33E8-4F5F-A656-559381746A04}" type="pres">
      <dgm:prSet presAssocID="{8AA5DA18-2BE6-4A6B-A64D-5E38686A0897}" presName="parTx" presStyleLbl="revTx" presStyleIdx="1" presStyleCnt="3">
        <dgm:presLayoutVars>
          <dgm:chMax val="1"/>
          <dgm:bulletEnabled val="1"/>
        </dgm:presLayoutVars>
      </dgm:prSet>
      <dgm:spPr/>
    </dgm:pt>
    <dgm:pt modelId="{B76C1EDC-1255-4448-81D7-FC7942CBA318}" type="pres">
      <dgm:prSet presAssocID="{8AA5DA18-2BE6-4A6B-A64D-5E38686A0897}" presName="bracket" presStyleLbl="parChTrans1D1" presStyleIdx="1" presStyleCnt="3"/>
      <dgm:spPr/>
    </dgm:pt>
    <dgm:pt modelId="{033B3E3F-123C-4BEB-9BA8-414237E9C28A}" type="pres">
      <dgm:prSet presAssocID="{8AA5DA18-2BE6-4A6B-A64D-5E38686A0897}" presName="spH" presStyleCnt="0"/>
      <dgm:spPr/>
    </dgm:pt>
    <dgm:pt modelId="{7041BAD1-36CF-4987-83E9-8FC644D2F420}" type="pres">
      <dgm:prSet presAssocID="{8AA5DA18-2BE6-4A6B-A64D-5E38686A0897}" presName="desTx" presStyleLbl="node1" presStyleIdx="1" presStyleCnt="3">
        <dgm:presLayoutVars>
          <dgm:bulletEnabled val="1"/>
        </dgm:presLayoutVars>
      </dgm:prSet>
      <dgm:spPr/>
    </dgm:pt>
    <dgm:pt modelId="{888D83E1-E020-4668-88D2-4067A89B4B8A}" type="pres">
      <dgm:prSet presAssocID="{E787CFE4-8EAF-45D1-8B1D-75CFE5D06856}" presName="spV" presStyleCnt="0"/>
      <dgm:spPr/>
    </dgm:pt>
    <dgm:pt modelId="{8623663E-5FB6-4057-8274-C5DD1304DA43}" type="pres">
      <dgm:prSet presAssocID="{2B5EC215-9957-4F54-BE1C-E3330122A2A4}" presName="linNode" presStyleCnt="0"/>
      <dgm:spPr/>
    </dgm:pt>
    <dgm:pt modelId="{536CD1FB-BE4C-483B-9785-51A28E9C86F5}" type="pres">
      <dgm:prSet presAssocID="{2B5EC215-9957-4F54-BE1C-E3330122A2A4}" presName="parTx" presStyleLbl="revTx" presStyleIdx="2" presStyleCnt="3">
        <dgm:presLayoutVars>
          <dgm:chMax val="1"/>
          <dgm:bulletEnabled val="1"/>
        </dgm:presLayoutVars>
      </dgm:prSet>
      <dgm:spPr/>
    </dgm:pt>
    <dgm:pt modelId="{9DAE5366-319D-403B-B70A-541D708FAB12}" type="pres">
      <dgm:prSet presAssocID="{2B5EC215-9957-4F54-BE1C-E3330122A2A4}" presName="bracket" presStyleLbl="parChTrans1D1" presStyleIdx="2" presStyleCnt="3"/>
      <dgm:spPr/>
    </dgm:pt>
    <dgm:pt modelId="{B520BCCB-4787-4AB0-AC79-225EDDC7B194}" type="pres">
      <dgm:prSet presAssocID="{2B5EC215-9957-4F54-BE1C-E3330122A2A4}" presName="spH" presStyleCnt="0"/>
      <dgm:spPr/>
    </dgm:pt>
    <dgm:pt modelId="{8A28765E-A21F-4A04-9BDB-3A1494813F8B}" type="pres">
      <dgm:prSet presAssocID="{2B5EC215-9957-4F54-BE1C-E3330122A2A4}" presName="desTx" presStyleLbl="node1" presStyleIdx="2" presStyleCnt="3">
        <dgm:presLayoutVars>
          <dgm:bulletEnabled val="1"/>
        </dgm:presLayoutVars>
      </dgm:prSet>
      <dgm:spPr/>
    </dgm:pt>
  </dgm:ptLst>
  <dgm:cxnLst>
    <dgm:cxn modelId="{37609C04-8F56-4331-ACF1-AC357CE03DC9}" type="presOf" srcId="{CEBC2D18-DE0F-4838-899C-BD14E791FD38}" destId="{7041BAD1-36CF-4987-83E9-8FC644D2F420}" srcOrd="0" destOrd="4" presId="urn:diagrams.loki3.com/BracketList"/>
    <dgm:cxn modelId="{CEAE7512-1F50-4FF3-BB74-0CD978DCE935}" type="presOf" srcId="{BC812791-448C-4254-8C6D-230A04A94659}" destId="{9EC5FCEA-525D-4F41-8D9E-30340C093D31}" srcOrd="0" destOrd="2" presId="urn:diagrams.loki3.com/BracketList"/>
    <dgm:cxn modelId="{02D8FD2A-B7ED-48AC-B917-7B60AC1DCAAE}" type="presOf" srcId="{F18EAECD-A4B3-41E7-91C3-31DDD791448A}" destId="{7041BAD1-36CF-4987-83E9-8FC644D2F420}" srcOrd="0" destOrd="0" presId="urn:diagrams.loki3.com/BracketList"/>
    <dgm:cxn modelId="{CF7FF12D-1311-484E-86D4-39BD1C7EC88A}" srcId="{BC2444F4-F84D-4AAF-8383-52A54D35CF13}" destId="{8AA5DA18-2BE6-4A6B-A64D-5E38686A0897}" srcOrd="1" destOrd="0" parTransId="{74D5F32D-363A-4BF1-BCCF-76D3B96B0AB2}" sibTransId="{E787CFE4-8EAF-45D1-8B1D-75CFE5D06856}"/>
    <dgm:cxn modelId="{F8D15538-6B29-4118-B2BC-1A4E9ECC1946}" type="presOf" srcId="{5FFD48E6-4DF3-4319-B9C4-A66B239DFCAD}" destId="{7041BAD1-36CF-4987-83E9-8FC644D2F420}" srcOrd="0" destOrd="3" presId="urn:diagrams.loki3.com/BracketList"/>
    <dgm:cxn modelId="{CBF8555C-24E3-43B3-87E2-11A6B9018DC8}" srcId="{8AA5DA18-2BE6-4A6B-A64D-5E38686A0897}" destId="{5FFD48E6-4DF3-4319-B9C4-A66B239DFCAD}" srcOrd="3" destOrd="0" parTransId="{D4E3D55C-40EA-41ED-AF98-B88D17B27984}" sibTransId="{21D21B57-95E4-4577-8003-12706914C652}"/>
    <dgm:cxn modelId="{D62BE85F-1A62-4E44-A2AC-5617B577B496}" srcId="{8AA5DA18-2BE6-4A6B-A64D-5E38686A0897}" destId="{B6C30A0D-3098-42C3-ACA3-3C8D6BB88A79}" srcOrd="2" destOrd="0" parTransId="{93F9978F-298D-4091-8972-E3109FA3CDD8}" sibTransId="{4815A0AA-3CA5-47F0-B897-755A8F112E34}"/>
    <dgm:cxn modelId="{0970C560-E5F8-4D06-8563-E9696E317010}" srcId="{8AA5DA18-2BE6-4A6B-A64D-5E38686A0897}" destId="{F62E79D9-52F4-42A8-851B-4D3225E66344}" srcOrd="1" destOrd="0" parTransId="{0E94D7E5-4F19-4542-8E8B-CB603E949134}" sibTransId="{A7AB87E9-C7CE-407D-8C77-2647E00C22A4}"/>
    <dgm:cxn modelId="{09D24268-54F7-4BDC-8E67-64175212B638}" srcId="{8AA5DA18-2BE6-4A6B-A64D-5E38686A0897}" destId="{F18EAECD-A4B3-41E7-91C3-31DDD791448A}" srcOrd="0" destOrd="0" parTransId="{76547C2E-5A78-48E1-84A5-8066BF5BFDAF}" sibTransId="{C069B513-09B5-485C-9A34-53FB4A3B6C6C}"/>
    <dgm:cxn modelId="{B18E8549-EBEA-4F92-A126-C7B04CF1EFCF}" type="presOf" srcId="{98A35A22-B423-4AAA-832D-5DC5D73860AF}" destId="{9EC5FCEA-525D-4F41-8D9E-30340C093D31}" srcOrd="0" destOrd="4" presId="urn:diagrams.loki3.com/BracketList"/>
    <dgm:cxn modelId="{4B224C4E-16DD-46CC-BF9E-882B8AB7BB48}" type="presOf" srcId="{148A3385-841C-4846-AEC4-5336705EECC0}" destId="{9EC5FCEA-525D-4F41-8D9E-30340C093D31}" srcOrd="0" destOrd="3" presId="urn:diagrams.loki3.com/BracketList"/>
    <dgm:cxn modelId="{0947936F-9971-47AA-8E4F-8BEF6545D6F4}" type="presOf" srcId="{8BA79989-3F48-4B59-A5B5-7B4CD9D3C836}" destId="{8A28765E-A21F-4A04-9BDB-3A1494813F8B}" srcOrd="0" destOrd="1" presId="urn:diagrams.loki3.com/BracketList"/>
    <dgm:cxn modelId="{C71E5C57-6242-4BAE-B6EA-5E701906BDAB}" type="presOf" srcId="{61D889AF-9600-48D1-9C92-9799D0C04D90}" destId="{8A28765E-A21F-4A04-9BDB-3A1494813F8B}" srcOrd="0" destOrd="2" presId="urn:diagrams.loki3.com/BracketList"/>
    <dgm:cxn modelId="{9A3CF757-90AA-4321-84A8-705D7C639F8C}" srcId="{DBAA5771-88C2-45B1-B306-79EC3B427552}" destId="{148A3385-841C-4846-AEC4-5336705EECC0}" srcOrd="3" destOrd="0" parTransId="{35F483BA-231B-417C-8412-085B1178763E}" sibTransId="{C7025819-C952-446D-B05D-623E61911E69}"/>
    <dgm:cxn modelId="{132F9C58-8C56-4E31-BC9F-CBB6137B781C}" type="presOf" srcId="{BC2444F4-F84D-4AAF-8383-52A54D35CF13}" destId="{4613E9E6-DD6B-4496-A440-CA52009F9278}" srcOrd="0" destOrd="0" presId="urn:diagrams.loki3.com/BracketList"/>
    <dgm:cxn modelId="{5F9C5D7D-B660-45A9-A137-EEAC21427E93}" srcId="{8AA5DA18-2BE6-4A6B-A64D-5E38686A0897}" destId="{44666B1E-A695-468C-8CC5-8CA219A538CF}" srcOrd="5" destOrd="0" parTransId="{379050D5-82A1-4BDE-89B5-CE92A9E8A77C}" sibTransId="{ECC235A4-EF2E-443C-A588-B4E7EB08DFDF}"/>
    <dgm:cxn modelId="{5895EB82-C349-4E77-9477-1FD592DC1799}" type="presOf" srcId="{F9C3BB48-C5B1-462B-9394-3964FD6540B0}" destId="{8A28765E-A21F-4A04-9BDB-3A1494813F8B}" srcOrd="0" destOrd="0" presId="urn:diagrams.loki3.com/BracketList"/>
    <dgm:cxn modelId="{408FB584-0EC6-4C67-A760-1A1A1A1344E5}" type="presOf" srcId="{B6C30A0D-3098-42C3-ACA3-3C8D6BB88A79}" destId="{7041BAD1-36CF-4987-83E9-8FC644D2F420}" srcOrd="0" destOrd="2" presId="urn:diagrams.loki3.com/BracketList"/>
    <dgm:cxn modelId="{62F3328A-5067-4126-9D8F-F6BADA81BFAB}" type="presOf" srcId="{83F3E037-21D1-4E35-BBDC-C032DE732DCC}" destId="{9EC5FCEA-525D-4F41-8D9E-30340C093D31}" srcOrd="0" destOrd="1" presId="urn:diagrams.loki3.com/BracketList"/>
    <dgm:cxn modelId="{F4164290-416B-4CDF-9CFE-9141FB641A6C}" srcId="{BC2444F4-F84D-4AAF-8383-52A54D35CF13}" destId="{DBAA5771-88C2-45B1-B306-79EC3B427552}" srcOrd="0" destOrd="0" parTransId="{F8312013-E9D2-4829-9CA6-A042F28EB3E4}" sibTransId="{B5427731-E252-48F5-8E27-2F1508EA7DA7}"/>
    <dgm:cxn modelId="{6FE7FA97-2F62-42B9-8384-6D6921628089}" type="presOf" srcId="{F62E79D9-52F4-42A8-851B-4D3225E66344}" destId="{7041BAD1-36CF-4987-83E9-8FC644D2F420}" srcOrd="0" destOrd="1" presId="urn:diagrams.loki3.com/BracketList"/>
    <dgm:cxn modelId="{F6D99F98-0847-405A-8CEF-1C2F98B00124}" srcId="{DBAA5771-88C2-45B1-B306-79EC3B427552}" destId="{83F3E037-21D1-4E35-BBDC-C032DE732DCC}" srcOrd="1" destOrd="0" parTransId="{DB3F89AD-53DE-4D01-B761-20D4A8CE0457}" sibTransId="{CE2D3515-768E-4A7B-8830-4A855942FD6D}"/>
    <dgm:cxn modelId="{965BE4AB-AD16-40A3-8C95-2E0A62E757C2}" type="presOf" srcId="{DBAA5771-88C2-45B1-B306-79EC3B427552}" destId="{6C92209A-2615-4C0D-B59A-E5932726BF92}" srcOrd="0" destOrd="0" presId="urn:diagrams.loki3.com/BracketList"/>
    <dgm:cxn modelId="{C8EE31AE-FD92-42F3-81A4-31B39BBA43DA}" srcId="{2B5EC215-9957-4F54-BE1C-E3330122A2A4}" destId="{F9C3BB48-C5B1-462B-9394-3964FD6540B0}" srcOrd="0" destOrd="0" parTransId="{CFA3DEF1-C45C-43C6-B36C-6B2FBD78430A}" sibTransId="{D2BEC1F1-F7D3-4D03-AA94-92C971F1597E}"/>
    <dgm:cxn modelId="{7540A8BE-B60C-4E99-A51E-0425937B4211}" srcId="{BC2444F4-F84D-4AAF-8383-52A54D35CF13}" destId="{2B5EC215-9957-4F54-BE1C-E3330122A2A4}" srcOrd="2" destOrd="0" parTransId="{EE53062C-174F-4051-BD9C-062EAF250931}" sibTransId="{6ABF152F-31B3-405D-BAE2-658233CD8EBB}"/>
    <dgm:cxn modelId="{9EDED7BE-B507-4DA7-ADD5-61F55D159F70}" type="presOf" srcId="{44666B1E-A695-468C-8CC5-8CA219A538CF}" destId="{7041BAD1-36CF-4987-83E9-8FC644D2F420}" srcOrd="0" destOrd="5" presId="urn:diagrams.loki3.com/BracketList"/>
    <dgm:cxn modelId="{A52BC4C5-C54C-4F9E-A2A6-313301738E72}" srcId="{DBAA5771-88C2-45B1-B306-79EC3B427552}" destId="{03C1EEE3-446D-4A20-9A2F-4804710AC511}" srcOrd="5" destOrd="0" parTransId="{D526ED9B-D5AE-4CAA-B18B-545DBF2A6405}" sibTransId="{EFA28FDF-07D3-4074-88FA-6AF9FC578E01}"/>
    <dgm:cxn modelId="{E13E3FD4-D78A-4748-A44F-7F850F1808F5}" type="presOf" srcId="{03C1EEE3-446D-4A20-9A2F-4804710AC511}" destId="{9EC5FCEA-525D-4F41-8D9E-30340C093D31}" srcOrd="0" destOrd="5" presId="urn:diagrams.loki3.com/BracketList"/>
    <dgm:cxn modelId="{39C2E3D8-C1DE-43FA-BB3B-D0EAF414968D}" type="presOf" srcId="{8AA5DA18-2BE6-4A6B-A64D-5E38686A0897}" destId="{6BBD1D19-33E8-4F5F-A656-559381746A04}" srcOrd="0" destOrd="0" presId="urn:diagrams.loki3.com/BracketList"/>
    <dgm:cxn modelId="{F21F3FDC-FB85-442C-9AE3-F3E2E9B5F4FA}" srcId="{2B5EC215-9957-4F54-BE1C-E3330122A2A4}" destId="{8BA79989-3F48-4B59-A5B5-7B4CD9D3C836}" srcOrd="1" destOrd="0" parTransId="{3C66D645-8BAE-4C07-935F-B6E09976DE5D}" sibTransId="{B950B95B-D927-40BB-A141-F3EF38B3401C}"/>
    <dgm:cxn modelId="{38F535E8-CFE5-4496-9C4F-FE9E0BBCE6B5}" srcId="{8AA5DA18-2BE6-4A6B-A64D-5E38686A0897}" destId="{CEBC2D18-DE0F-4838-899C-BD14E791FD38}" srcOrd="4" destOrd="0" parTransId="{E5262021-A00B-4001-BBDB-CFE6694278AE}" sibTransId="{3E55C682-5DAD-4196-AE10-5766AE903DC0}"/>
    <dgm:cxn modelId="{F9C0EAE9-7ACE-44E2-A29B-E15C550A4E7F}" srcId="{2B5EC215-9957-4F54-BE1C-E3330122A2A4}" destId="{61D889AF-9600-48D1-9C92-9799D0C04D90}" srcOrd="2" destOrd="0" parTransId="{C844D09C-6D11-4EC8-A193-68EC4448D9B3}" sibTransId="{61619BD4-B7CF-4DD8-9DCA-F8C083FD6E2F}"/>
    <dgm:cxn modelId="{A75AA0F1-B5C4-4F5A-9EFD-AC0FA68C5BF5}" type="presOf" srcId="{2B5EC215-9957-4F54-BE1C-E3330122A2A4}" destId="{536CD1FB-BE4C-483B-9785-51A28E9C86F5}" srcOrd="0" destOrd="0" presId="urn:diagrams.loki3.com/BracketList"/>
    <dgm:cxn modelId="{6C4485F6-9F9C-43AE-A791-2720D9818A1A}" type="presOf" srcId="{742080CF-5360-4712-B243-1B25E363E195}" destId="{9EC5FCEA-525D-4F41-8D9E-30340C093D31}" srcOrd="0" destOrd="0" presId="urn:diagrams.loki3.com/BracketList"/>
    <dgm:cxn modelId="{3E5D4EF7-4465-496F-B6AB-1F5DFA9E9F48}" srcId="{DBAA5771-88C2-45B1-B306-79EC3B427552}" destId="{BC812791-448C-4254-8C6D-230A04A94659}" srcOrd="2" destOrd="0" parTransId="{F7484A33-B828-458B-B537-7DE932599F2B}" sibTransId="{492B57A7-F199-447C-B867-45A2EF3DF8EF}"/>
    <dgm:cxn modelId="{270CF3F7-2898-4A1E-9258-15E4D9F083B6}" srcId="{DBAA5771-88C2-45B1-B306-79EC3B427552}" destId="{742080CF-5360-4712-B243-1B25E363E195}" srcOrd="0" destOrd="0" parTransId="{AABF63EE-5A82-41DB-956C-EFF721031E3A}" sibTransId="{99CDA0C7-DFC4-4578-8FA3-96BA73B4D5F7}"/>
    <dgm:cxn modelId="{448A86F9-9421-4FA1-BFBB-17F0BE3BB8E4}" srcId="{DBAA5771-88C2-45B1-B306-79EC3B427552}" destId="{98A35A22-B423-4AAA-832D-5DC5D73860AF}" srcOrd="4" destOrd="0" parTransId="{BFBD6E1A-119D-4BF7-8D20-FDF0E45EFA48}" sibTransId="{81B548E5-ED9E-45E2-898B-79681E3D4724}"/>
    <dgm:cxn modelId="{263825E5-A9CA-4F07-8329-A8EBB33FA741}" type="presParOf" srcId="{4613E9E6-DD6B-4496-A440-CA52009F9278}" destId="{0D63CBCC-8831-4A3D-8E63-EBA91DD9CCBB}" srcOrd="0" destOrd="0" presId="urn:diagrams.loki3.com/BracketList"/>
    <dgm:cxn modelId="{1FDF63D8-147B-4018-BEC8-AB36ABFDD06A}" type="presParOf" srcId="{0D63CBCC-8831-4A3D-8E63-EBA91DD9CCBB}" destId="{6C92209A-2615-4C0D-B59A-E5932726BF92}" srcOrd="0" destOrd="0" presId="urn:diagrams.loki3.com/BracketList"/>
    <dgm:cxn modelId="{1EE43C8D-0E46-4DFE-89E4-5E5CD4258A06}" type="presParOf" srcId="{0D63CBCC-8831-4A3D-8E63-EBA91DD9CCBB}" destId="{F8E76ECF-DE75-437F-8990-B55C9DB01ABE}" srcOrd="1" destOrd="0" presId="urn:diagrams.loki3.com/BracketList"/>
    <dgm:cxn modelId="{5EFC5480-AF4B-4EBE-AA7C-A040F255FD22}" type="presParOf" srcId="{0D63CBCC-8831-4A3D-8E63-EBA91DD9CCBB}" destId="{D1F65AA4-3AF5-45CE-BFFF-7FB79B8DBB26}" srcOrd="2" destOrd="0" presId="urn:diagrams.loki3.com/BracketList"/>
    <dgm:cxn modelId="{04271363-6BA9-4671-B8D7-B3BDC04090D6}" type="presParOf" srcId="{0D63CBCC-8831-4A3D-8E63-EBA91DD9CCBB}" destId="{9EC5FCEA-525D-4F41-8D9E-30340C093D31}" srcOrd="3" destOrd="0" presId="urn:diagrams.loki3.com/BracketList"/>
    <dgm:cxn modelId="{1F2721F4-4B8C-4CDD-90C1-22352011D0BF}" type="presParOf" srcId="{4613E9E6-DD6B-4496-A440-CA52009F9278}" destId="{F269E24B-16C5-41F2-A9D3-73B266961609}" srcOrd="1" destOrd="0" presId="urn:diagrams.loki3.com/BracketList"/>
    <dgm:cxn modelId="{31C235E6-B181-47C4-93CD-E17F7FC64463}" type="presParOf" srcId="{4613E9E6-DD6B-4496-A440-CA52009F9278}" destId="{F97D349C-B491-4473-A363-2445C0E0BDB7}" srcOrd="2" destOrd="0" presId="urn:diagrams.loki3.com/BracketList"/>
    <dgm:cxn modelId="{00441593-FEB9-412F-921B-FAB886E022FD}" type="presParOf" srcId="{F97D349C-B491-4473-A363-2445C0E0BDB7}" destId="{6BBD1D19-33E8-4F5F-A656-559381746A04}" srcOrd="0" destOrd="0" presId="urn:diagrams.loki3.com/BracketList"/>
    <dgm:cxn modelId="{3AD3366F-0B81-47BD-866C-F50A7C68F47F}" type="presParOf" srcId="{F97D349C-B491-4473-A363-2445C0E0BDB7}" destId="{B76C1EDC-1255-4448-81D7-FC7942CBA318}" srcOrd="1" destOrd="0" presId="urn:diagrams.loki3.com/BracketList"/>
    <dgm:cxn modelId="{DB6E46B2-0E92-4A58-ADC2-00FAB3377294}" type="presParOf" srcId="{F97D349C-B491-4473-A363-2445C0E0BDB7}" destId="{033B3E3F-123C-4BEB-9BA8-414237E9C28A}" srcOrd="2" destOrd="0" presId="urn:diagrams.loki3.com/BracketList"/>
    <dgm:cxn modelId="{EF24FFD0-24B0-4E85-A545-0B44049BC1B6}" type="presParOf" srcId="{F97D349C-B491-4473-A363-2445C0E0BDB7}" destId="{7041BAD1-36CF-4987-83E9-8FC644D2F420}" srcOrd="3" destOrd="0" presId="urn:diagrams.loki3.com/BracketList"/>
    <dgm:cxn modelId="{F6517688-3150-49B2-95F0-74A35FEDD29B}" type="presParOf" srcId="{4613E9E6-DD6B-4496-A440-CA52009F9278}" destId="{888D83E1-E020-4668-88D2-4067A89B4B8A}" srcOrd="3" destOrd="0" presId="urn:diagrams.loki3.com/BracketList"/>
    <dgm:cxn modelId="{10E81361-BFBD-45DF-AB3C-A10309C546B6}" type="presParOf" srcId="{4613E9E6-DD6B-4496-A440-CA52009F9278}" destId="{8623663E-5FB6-4057-8274-C5DD1304DA43}" srcOrd="4" destOrd="0" presId="urn:diagrams.loki3.com/BracketList"/>
    <dgm:cxn modelId="{025CA6CF-111E-470F-A273-BF9B711978F9}" type="presParOf" srcId="{8623663E-5FB6-4057-8274-C5DD1304DA43}" destId="{536CD1FB-BE4C-483B-9785-51A28E9C86F5}" srcOrd="0" destOrd="0" presId="urn:diagrams.loki3.com/BracketList"/>
    <dgm:cxn modelId="{65B6B070-D208-4C06-B907-B9E60B03F1A7}" type="presParOf" srcId="{8623663E-5FB6-4057-8274-C5DD1304DA43}" destId="{9DAE5366-319D-403B-B70A-541D708FAB12}" srcOrd="1" destOrd="0" presId="urn:diagrams.loki3.com/BracketList"/>
    <dgm:cxn modelId="{984AF934-4DCC-4F43-9E61-316AE07A4E8C}" type="presParOf" srcId="{8623663E-5FB6-4057-8274-C5DD1304DA43}" destId="{B520BCCB-4787-4AB0-AC79-225EDDC7B194}" srcOrd="2" destOrd="0" presId="urn:diagrams.loki3.com/BracketList"/>
    <dgm:cxn modelId="{9BADBBEA-42B1-4C5E-8DBB-2F2607CC08E7}" type="presParOf" srcId="{8623663E-5FB6-4057-8274-C5DD1304DA43}" destId="{8A28765E-A21F-4A04-9BDB-3A1494813F8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C2444F4-F84D-4AAF-8383-52A54D35CF13}"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EF5DCD9B-EBCF-46C8-8534-B2A0042B5BC6}">
      <dgm:prSet phldrT="[Text]" custT="1"/>
      <dgm:spPr/>
      <dgm:t>
        <a:bodyPr/>
        <a:lstStyle/>
        <a:p>
          <a:r>
            <a:rPr lang="en-US" sz="1100" dirty="0">
              <a:latin typeface="Century Gothic" panose="020B0502020202020204" pitchFamily="34" charset="0"/>
            </a:rPr>
            <a:t>Socio-demographic characteristics </a:t>
          </a:r>
        </a:p>
      </dgm:t>
    </dgm:pt>
    <dgm:pt modelId="{7D19348A-90F8-47A1-8CB8-2F1FB46F6313}" type="parTrans" cxnId="{FCAD5942-8043-432E-8CBF-57F8E5086E0D}">
      <dgm:prSet/>
      <dgm:spPr/>
      <dgm:t>
        <a:bodyPr/>
        <a:lstStyle/>
        <a:p>
          <a:endParaRPr lang="en-US" sz="1100">
            <a:latin typeface="Century Gothic" panose="020B0502020202020204" pitchFamily="34" charset="0"/>
          </a:endParaRPr>
        </a:p>
      </dgm:t>
    </dgm:pt>
    <dgm:pt modelId="{76ECC326-5AA3-46A2-B4DF-38D06FC91F1B}" type="sibTrans" cxnId="{FCAD5942-8043-432E-8CBF-57F8E5086E0D}">
      <dgm:prSet/>
      <dgm:spPr/>
      <dgm:t>
        <a:bodyPr/>
        <a:lstStyle/>
        <a:p>
          <a:endParaRPr lang="en-US" sz="1100">
            <a:latin typeface="Century Gothic" panose="020B0502020202020204" pitchFamily="34" charset="0"/>
          </a:endParaRPr>
        </a:p>
      </dgm:t>
    </dgm:pt>
    <dgm:pt modelId="{A751FF7B-13A9-43AF-B431-AB6AED98840F}">
      <dgm:prSet phldrT="[Text]" custT="1"/>
      <dgm:spPr/>
      <dgm:t>
        <a:bodyPr/>
        <a:lstStyle/>
        <a:p>
          <a:r>
            <a:rPr lang="en-US" sz="1200" kern="1200" dirty="0">
              <a:latin typeface="Century Gothic" panose="020B0502020202020204" pitchFamily="34" charset="0"/>
            </a:rPr>
            <a:t>Age</a:t>
          </a:r>
        </a:p>
      </dgm:t>
    </dgm:pt>
    <dgm:pt modelId="{E43020C5-7FC3-435B-97A2-E5CA514D7B89}" type="parTrans" cxnId="{70E710AA-DE9B-410B-80CF-EC06F78C0371}">
      <dgm:prSet/>
      <dgm:spPr/>
      <dgm:t>
        <a:bodyPr/>
        <a:lstStyle/>
        <a:p>
          <a:endParaRPr lang="en-US" sz="1100">
            <a:latin typeface="Century Gothic" panose="020B0502020202020204" pitchFamily="34" charset="0"/>
          </a:endParaRPr>
        </a:p>
      </dgm:t>
    </dgm:pt>
    <dgm:pt modelId="{30B90389-E263-46CE-88B5-6E5642A88ECE}" type="sibTrans" cxnId="{70E710AA-DE9B-410B-80CF-EC06F78C0371}">
      <dgm:prSet/>
      <dgm:spPr/>
      <dgm:t>
        <a:bodyPr/>
        <a:lstStyle/>
        <a:p>
          <a:endParaRPr lang="en-US" sz="1100">
            <a:latin typeface="Century Gothic" panose="020B0502020202020204" pitchFamily="34" charset="0"/>
          </a:endParaRPr>
        </a:p>
      </dgm:t>
    </dgm:pt>
    <dgm:pt modelId="{A4403795-393E-4904-9DC0-BFAF7E1B3BD0}">
      <dgm:prSet custT="1"/>
      <dgm:spPr/>
      <dgm:t>
        <a:bodyPr/>
        <a:lstStyle/>
        <a:p>
          <a:r>
            <a:rPr lang="en-US" sz="1100" dirty="0">
              <a:latin typeface="Century Gothic" panose="020B0502020202020204" pitchFamily="34" charset="0"/>
            </a:rPr>
            <a:t>Proximate determinants</a:t>
          </a:r>
        </a:p>
      </dgm:t>
    </dgm:pt>
    <dgm:pt modelId="{66B872AE-95C5-436D-A37E-19F24EBDE49D}" type="parTrans" cxnId="{CE6AD250-2636-4E7D-85B0-8CE027AB0433}">
      <dgm:prSet/>
      <dgm:spPr/>
      <dgm:t>
        <a:bodyPr/>
        <a:lstStyle/>
        <a:p>
          <a:endParaRPr lang="en-US" sz="1100">
            <a:latin typeface="Century Gothic" panose="020B0502020202020204" pitchFamily="34" charset="0"/>
          </a:endParaRPr>
        </a:p>
      </dgm:t>
    </dgm:pt>
    <dgm:pt modelId="{11BD8C06-AB09-42E3-862C-529498EE0D46}" type="sibTrans" cxnId="{CE6AD250-2636-4E7D-85B0-8CE027AB0433}">
      <dgm:prSet/>
      <dgm:spPr/>
      <dgm:t>
        <a:bodyPr/>
        <a:lstStyle/>
        <a:p>
          <a:endParaRPr lang="en-US" sz="1100">
            <a:latin typeface="Century Gothic" panose="020B0502020202020204" pitchFamily="34" charset="0"/>
          </a:endParaRPr>
        </a:p>
      </dgm:t>
    </dgm:pt>
    <dgm:pt modelId="{C24DE236-16CC-45B3-8DE7-F257048317B5}">
      <dgm:prSet phldrT="[Text]" custT="1"/>
      <dgm:spPr/>
      <dgm:t>
        <a:bodyPr/>
        <a:lstStyle/>
        <a:p>
          <a:r>
            <a:rPr lang="en-US" sz="1200" kern="1200" dirty="0">
              <a:latin typeface="Century Gothic" panose="020B0502020202020204" pitchFamily="34" charset="0"/>
            </a:rPr>
            <a:t>Sex/gender</a:t>
          </a:r>
        </a:p>
      </dgm:t>
    </dgm:pt>
    <dgm:pt modelId="{E73D2D6A-8779-41A6-A93B-621E97BB28C0}" type="parTrans" cxnId="{9A0AB92C-18DD-4C74-8B84-CC6348780AF8}">
      <dgm:prSet/>
      <dgm:spPr/>
      <dgm:t>
        <a:bodyPr/>
        <a:lstStyle/>
        <a:p>
          <a:endParaRPr lang="en-US" sz="2400">
            <a:latin typeface="Century Gothic" panose="020B0502020202020204" pitchFamily="34" charset="0"/>
          </a:endParaRPr>
        </a:p>
      </dgm:t>
    </dgm:pt>
    <dgm:pt modelId="{8BC1C052-52B6-46CF-AF49-1F49241B525A}" type="sibTrans" cxnId="{9A0AB92C-18DD-4C74-8B84-CC6348780AF8}">
      <dgm:prSet/>
      <dgm:spPr/>
      <dgm:t>
        <a:bodyPr/>
        <a:lstStyle/>
        <a:p>
          <a:endParaRPr lang="en-US" sz="2400">
            <a:latin typeface="Century Gothic" panose="020B0502020202020204" pitchFamily="34" charset="0"/>
          </a:endParaRPr>
        </a:p>
      </dgm:t>
    </dgm:pt>
    <dgm:pt modelId="{014D60A6-E186-48B5-8EB6-8E10F9DBF927}">
      <dgm:prSet phldrT="[Text]" custT="1"/>
      <dgm:spPr/>
      <dgm:t>
        <a:bodyPr/>
        <a:lstStyle/>
        <a:p>
          <a:r>
            <a:rPr lang="en-US" sz="1200" kern="1200" dirty="0">
              <a:latin typeface="Century Gothic" panose="020B0502020202020204" pitchFamily="34" charset="0"/>
            </a:rPr>
            <a:t>Current marital status</a:t>
          </a:r>
        </a:p>
      </dgm:t>
    </dgm:pt>
    <dgm:pt modelId="{F750D419-7B53-400E-909F-B9636C21A2BA}" type="parTrans" cxnId="{D4EAF398-8E25-4719-9FD4-00DA1D54D3C1}">
      <dgm:prSet/>
      <dgm:spPr/>
      <dgm:t>
        <a:bodyPr/>
        <a:lstStyle/>
        <a:p>
          <a:endParaRPr lang="en-US" sz="2400">
            <a:latin typeface="Century Gothic" panose="020B0502020202020204" pitchFamily="34" charset="0"/>
          </a:endParaRPr>
        </a:p>
      </dgm:t>
    </dgm:pt>
    <dgm:pt modelId="{B896F01E-D475-4EC9-9BBC-60774F40097F}" type="sibTrans" cxnId="{D4EAF398-8E25-4719-9FD4-00DA1D54D3C1}">
      <dgm:prSet/>
      <dgm:spPr/>
      <dgm:t>
        <a:bodyPr/>
        <a:lstStyle/>
        <a:p>
          <a:endParaRPr lang="en-US" sz="2400">
            <a:latin typeface="Century Gothic" panose="020B0502020202020204" pitchFamily="34" charset="0"/>
          </a:endParaRPr>
        </a:p>
      </dgm:t>
    </dgm:pt>
    <dgm:pt modelId="{9463C915-0BC1-400B-8D06-28B72857BA0E}">
      <dgm:prSet phldrT="[Text]" custT="1"/>
      <dgm:spPr/>
      <dgm:t>
        <a:bodyPr/>
        <a:lstStyle/>
        <a:p>
          <a:r>
            <a:rPr lang="en-US" sz="1200" kern="1200" dirty="0">
              <a:latin typeface="Century Gothic" panose="020B0502020202020204" pitchFamily="34" charset="0"/>
            </a:rPr>
            <a:t>Educational attainment</a:t>
          </a:r>
        </a:p>
      </dgm:t>
    </dgm:pt>
    <dgm:pt modelId="{F327168E-272A-48FD-8D97-900B27084791}" type="parTrans" cxnId="{E541C2AD-72DC-4961-988E-E6FFC253E4C8}">
      <dgm:prSet/>
      <dgm:spPr/>
      <dgm:t>
        <a:bodyPr/>
        <a:lstStyle/>
        <a:p>
          <a:endParaRPr lang="en-US" sz="2400">
            <a:latin typeface="Century Gothic" panose="020B0502020202020204" pitchFamily="34" charset="0"/>
          </a:endParaRPr>
        </a:p>
      </dgm:t>
    </dgm:pt>
    <dgm:pt modelId="{F5B98186-919E-4585-95F7-A9401D62FF7C}" type="sibTrans" cxnId="{E541C2AD-72DC-4961-988E-E6FFC253E4C8}">
      <dgm:prSet/>
      <dgm:spPr/>
      <dgm:t>
        <a:bodyPr/>
        <a:lstStyle/>
        <a:p>
          <a:endParaRPr lang="en-US" sz="2400">
            <a:latin typeface="Century Gothic" panose="020B0502020202020204" pitchFamily="34" charset="0"/>
          </a:endParaRPr>
        </a:p>
      </dgm:t>
    </dgm:pt>
    <dgm:pt modelId="{92E35502-A6B7-468A-A311-64CC3AE4FF4C}">
      <dgm:prSet phldrT="[Text]" custT="1"/>
      <dgm:spPr/>
      <dgm:t>
        <a:bodyPr/>
        <a:lstStyle/>
        <a:p>
          <a:r>
            <a:rPr lang="en-US" sz="1200" kern="1200" dirty="0">
              <a:latin typeface="Century Gothic" panose="020B0502020202020204" pitchFamily="34" charset="0"/>
            </a:rPr>
            <a:t>Employment status </a:t>
          </a:r>
        </a:p>
      </dgm:t>
    </dgm:pt>
    <dgm:pt modelId="{82E9D786-79ED-4477-A026-87E3AE0FA027}" type="parTrans" cxnId="{5BCEBC9D-9056-4DCD-B89E-451CB0521C23}">
      <dgm:prSet/>
      <dgm:spPr/>
      <dgm:t>
        <a:bodyPr/>
        <a:lstStyle/>
        <a:p>
          <a:endParaRPr lang="en-US" sz="2400">
            <a:latin typeface="Century Gothic" panose="020B0502020202020204" pitchFamily="34" charset="0"/>
          </a:endParaRPr>
        </a:p>
      </dgm:t>
    </dgm:pt>
    <dgm:pt modelId="{5F6AB8BA-CF07-4142-838E-3CF9FE4255F6}" type="sibTrans" cxnId="{5BCEBC9D-9056-4DCD-B89E-451CB0521C23}">
      <dgm:prSet/>
      <dgm:spPr/>
      <dgm:t>
        <a:bodyPr/>
        <a:lstStyle/>
        <a:p>
          <a:endParaRPr lang="en-US" sz="2400">
            <a:latin typeface="Century Gothic" panose="020B0502020202020204" pitchFamily="34" charset="0"/>
          </a:endParaRPr>
        </a:p>
      </dgm:t>
    </dgm:pt>
    <dgm:pt modelId="{D9D918A6-9D74-4F3B-AF16-31E25E63F56B}">
      <dgm:prSet phldrT="[Text]" custT="1"/>
      <dgm:spPr/>
      <dgm:t>
        <a:bodyPr/>
        <a:lstStyle/>
        <a:p>
          <a:r>
            <a:rPr lang="en-US" sz="1200" kern="1200" dirty="0">
              <a:latin typeface="Century Gothic" panose="020B0502020202020204" pitchFamily="34" charset="0"/>
            </a:rPr>
            <a:t>Type of employment</a:t>
          </a:r>
        </a:p>
      </dgm:t>
    </dgm:pt>
    <dgm:pt modelId="{AE39F031-40DC-4DEA-BCBD-2D110F55C960}" type="parTrans" cxnId="{C7C6907E-C8FC-4640-8738-E837E4F00608}">
      <dgm:prSet/>
      <dgm:spPr/>
      <dgm:t>
        <a:bodyPr/>
        <a:lstStyle/>
        <a:p>
          <a:endParaRPr lang="en-US" sz="2400">
            <a:latin typeface="Century Gothic" panose="020B0502020202020204" pitchFamily="34" charset="0"/>
          </a:endParaRPr>
        </a:p>
      </dgm:t>
    </dgm:pt>
    <dgm:pt modelId="{089090E5-1AFE-466F-8DCB-F50E2A0AFD5E}" type="sibTrans" cxnId="{C7C6907E-C8FC-4640-8738-E837E4F00608}">
      <dgm:prSet/>
      <dgm:spPr/>
      <dgm:t>
        <a:bodyPr/>
        <a:lstStyle/>
        <a:p>
          <a:endParaRPr lang="en-US" sz="2400">
            <a:latin typeface="Century Gothic" panose="020B0502020202020204" pitchFamily="34" charset="0"/>
          </a:endParaRPr>
        </a:p>
      </dgm:t>
    </dgm:pt>
    <dgm:pt modelId="{19C0AF8A-6412-4043-B3AB-2A08EA1EB0E2}">
      <dgm:prSet phldrT="[Text]" custT="1"/>
      <dgm:spPr/>
      <dgm:t>
        <a:bodyPr/>
        <a:lstStyle/>
        <a:p>
          <a:r>
            <a:rPr lang="en-US" sz="1200" kern="1200" dirty="0">
              <a:latin typeface="Century Gothic" panose="020B0502020202020204" pitchFamily="34" charset="0"/>
            </a:rPr>
            <a:t>Student status</a:t>
          </a:r>
        </a:p>
      </dgm:t>
    </dgm:pt>
    <dgm:pt modelId="{9CB0016D-2FCF-40B1-9E95-8EC0C1C3EB74}" type="parTrans" cxnId="{E80D496B-982E-4559-9EB8-740B34082E0C}">
      <dgm:prSet/>
      <dgm:spPr/>
      <dgm:t>
        <a:bodyPr/>
        <a:lstStyle/>
        <a:p>
          <a:endParaRPr lang="en-US" sz="2400">
            <a:latin typeface="Century Gothic" panose="020B0502020202020204" pitchFamily="34" charset="0"/>
          </a:endParaRPr>
        </a:p>
      </dgm:t>
    </dgm:pt>
    <dgm:pt modelId="{E228235C-8BE0-49B3-9423-65B23978D2A8}" type="sibTrans" cxnId="{E80D496B-982E-4559-9EB8-740B34082E0C}">
      <dgm:prSet/>
      <dgm:spPr/>
      <dgm:t>
        <a:bodyPr/>
        <a:lstStyle/>
        <a:p>
          <a:endParaRPr lang="en-US" sz="2400">
            <a:latin typeface="Century Gothic" panose="020B0502020202020204" pitchFamily="34" charset="0"/>
          </a:endParaRPr>
        </a:p>
      </dgm:t>
    </dgm:pt>
    <dgm:pt modelId="{6AA78F61-A62D-4C7C-83FA-8D9285C1BF00}">
      <dgm:prSet phldrT="[Text]" custT="1"/>
      <dgm:spPr/>
      <dgm:t>
        <a:bodyPr/>
        <a:lstStyle/>
        <a:p>
          <a:r>
            <a:rPr lang="en-US" sz="1200" kern="1200" dirty="0">
              <a:latin typeface="Century Gothic" panose="020B0502020202020204" pitchFamily="34" charset="0"/>
            </a:rPr>
            <a:t>Area of residence </a:t>
          </a:r>
        </a:p>
      </dgm:t>
    </dgm:pt>
    <dgm:pt modelId="{BD3444F7-BBE0-4A26-AE9A-58D32E92EFC4}" type="parTrans" cxnId="{457CED1C-2026-49B2-8CF3-8CC0107119C9}">
      <dgm:prSet/>
      <dgm:spPr/>
      <dgm:t>
        <a:bodyPr/>
        <a:lstStyle/>
        <a:p>
          <a:endParaRPr lang="en-US" sz="2400">
            <a:latin typeface="Century Gothic" panose="020B0502020202020204" pitchFamily="34" charset="0"/>
          </a:endParaRPr>
        </a:p>
      </dgm:t>
    </dgm:pt>
    <dgm:pt modelId="{04EABD6A-6424-4B9A-B914-822BDE0E3293}" type="sibTrans" cxnId="{457CED1C-2026-49B2-8CF3-8CC0107119C9}">
      <dgm:prSet/>
      <dgm:spPr/>
      <dgm:t>
        <a:bodyPr/>
        <a:lstStyle/>
        <a:p>
          <a:endParaRPr lang="en-US" sz="2400">
            <a:latin typeface="Century Gothic" panose="020B0502020202020204" pitchFamily="34" charset="0"/>
          </a:endParaRPr>
        </a:p>
      </dgm:t>
    </dgm:pt>
    <dgm:pt modelId="{178DA847-B701-4CBC-9980-091955E6C6DA}">
      <dgm:prSet phldrT="[Text]" custT="1"/>
      <dgm:spPr/>
      <dgm:t>
        <a:bodyPr/>
        <a:lstStyle/>
        <a:p>
          <a:r>
            <a:rPr lang="en-US" sz="1200" kern="1200" dirty="0">
              <a:latin typeface="Century Gothic" panose="020B0502020202020204" pitchFamily="34" charset="0"/>
            </a:rPr>
            <a:t>Length of time in area </a:t>
          </a:r>
        </a:p>
      </dgm:t>
    </dgm:pt>
    <dgm:pt modelId="{E86DADE9-E4D4-43E0-9DD9-B95C32D8AB1B}" type="parTrans" cxnId="{BA6685B8-9830-40C0-ADA7-C49E2E503388}">
      <dgm:prSet/>
      <dgm:spPr/>
      <dgm:t>
        <a:bodyPr/>
        <a:lstStyle/>
        <a:p>
          <a:endParaRPr lang="en-US" sz="2400">
            <a:latin typeface="Century Gothic" panose="020B0502020202020204" pitchFamily="34" charset="0"/>
          </a:endParaRPr>
        </a:p>
      </dgm:t>
    </dgm:pt>
    <dgm:pt modelId="{5177658F-CB4C-4CF6-9794-39AC4AA99DFD}" type="sibTrans" cxnId="{BA6685B8-9830-40C0-ADA7-C49E2E503388}">
      <dgm:prSet/>
      <dgm:spPr/>
      <dgm:t>
        <a:bodyPr/>
        <a:lstStyle/>
        <a:p>
          <a:endParaRPr lang="en-US" sz="2400">
            <a:latin typeface="Century Gothic" panose="020B0502020202020204" pitchFamily="34" charset="0"/>
          </a:endParaRPr>
        </a:p>
      </dgm:t>
    </dgm:pt>
    <dgm:pt modelId="{1F677981-0302-4C20-83D8-6CA3AD96FF5C}">
      <dgm:prSet phldrT="[Text]" custT="1"/>
      <dgm:spPr/>
      <dgm:t>
        <a:bodyPr/>
        <a:lstStyle/>
        <a:p>
          <a:r>
            <a:rPr lang="en-US" sz="1200" kern="1200" dirty="0">
              <a:latin typeface="Century Gothic" panose="020B0502020202020204" pitchFamily="34" charset="0"/>
            </a:rPr>
            <a:t>Where slept last night</a:t>
          </a:r>
        </a:p>
      </dgm:t>
    </dgm:pt>
    <dgm:pt modelId="{AB45099F-58F7-4CC0-BB4C-6CCEF5792A39}" type="parTrans" cxnId="{8DFB932E-B2C8-4403-B195-FCB8257C053C}">
      <dgm:prSet/>
      <dgm:spPr/>
      <dgm:t>
        <a:bodyPr/>
        <a:lstStyle/>
        <a:p>
          <a:endParaRPr lang="en-US" sz="2400">
            <a:latin typeface="Century Gothic" panose="020B0502020202020204" pitchFamily="34" charset="0"/>
          </a:endParaRPr>
        </a:p>
      </dgm:t>
    </dgm:pt>
    <dgm:pt modelId="{282B08FA-0012-41CC-B6C6-2EF7057D638B}" type="sibTrans" cxnId="{8DFB932E-B2C8-4403-B195-FCB8257C053C}">
      <dgm:prSet/>
      <dgm:spPr/>
      <dgm:t>
        <a:bodyPr/>
        <a:lstStyle/>
        <a:p>
          <a:endParaRPr lang="en-US" sz="2400">
            <a:latin typeface="Century Gothic" panose="020B0502020202020204" pitchFamily="34" charset="0"/>
          </a:endParaRPr>
        </a:p>
      </dgm:t>
    </dgm:pt>
    <dgm:pt modelId="{0F15BDAF-0FE6-45EA-892B-DE147DA3B9C7}">
      <dgm:prSet phldrT="[Text]" custT="1"/>
      <dgm:spPr/>
      <dgm:t>
        <a:bodyPr/>
        <a:lstStyle/>
        <a:p>
          <a:r>
            <a:rPr lang="en-US" sz="1200" kern="1200" dirty="0">
              <a:latin typeface="Century Gothic" panose="020B0502020202020204" pitchFamily="34" charset="0"/>
            </a:rPr>
            <a:t>Access to mobile phone </a:t>
          </a:r>
        </a:p>
      </dgm:t>
    </dgm:pt>
    <dgm:pt modelId="{956A4F75-E7D9-4CD8-87FA-B21C6C822515}" type="parTrans" cxnId="{4F79BC0C-120F-4526-B177-6917365CE314}">
      <dgm:prSet/>
      <dgm:spPr/>
      <dgm:t>
        <a:bodyPr/>
        <a:lstStyle/>
        <a:p>
          <a:endParaRPr lang="en-US" sz="2400">
            <a:latin typeface="Century Gothic" panose="020B0502020202020204" pitchFamily="34" charset="0"/>
          </a:endParaRPr>
        </a:p>
      </dgm:t>
    </dgm:pt>
    <dgm:pt modelId="{2136D36F-C2B1-4E40-918D-82F1E1C9B9AD}" type="sibTrans" cxnId="{4F79BC0C-120F-4526-B177-6917365CE314}">
      <dgm:prSet/>
      <dgm:spPr/>
      <dgm:t>
        <a:bodyPr/>
        <a:lstStyle/>
        <a:p>
          <a:endParaRPr lang="en-US" sz="2400">
            <a:latin typeface="Century Gothic" panose="020B0502020202020204" pitchFamily="34" charset="0"/>
          </a:endParaRPr>
        </a:p>
      </dgm:t>
    </dgm:pt>
    <dgm:pt modelId="{AC066D85-1F79-46D0-9F1D-8808B13D2630}">
      <dgm:prSet phldrT="[Text]" custT="1"/>
      <dgm:spPr/>
      <dgm:t>
        <a:bodyPr/>
        <a:lstStyle/>
        <a:p>
          <a:r>
            <a:rPr lang="en-US" sz="1200" kern="1200" dirty="0">
              <a:latin typeface="Century Gothic" panose="020B0502020202020204" pitchFamily="34" charset="0"/>
            </a:rPr>
            <a:t>Social media use</a:t>
          </a:r>
        </a:p>
      </dgm:t>
    </dgm:pt>
    <dgm:pt modelId="{7481D533-DB09-4AC3-A9B4-DE192809BC4D}" type="parTrans" cxnId="{859AF49B-8AB9-438E-B8C4-BD727875C615}">
      <dgm:prSet/>
      <dgm:spPr/>
      <dgm:t>
        <a:bodyPr/>
        <a:lstStyle/>
        <a:p>
          <a:endParaRPr lang="en-US" sz="2400">
            <a:latin typeface="Century Gothic" panose="020B0502020202020204" pitchFamily="34" charset="0"/>
          </a:endParaRPr>
        </a:p>
      </dgm:t>
    </dgm:pt>
    <dgm:pt modelId="{14387C49-6C09-43CE-AAC0-7A74BE089143}" type="sibTrans" cxnId="{859AF49B-8AB9-438E-B8C4-BD727875C615}">
      <dgm:prSet/>
      <dgm:spPr/>
      <dgm:t>
        <a:bodyPr/>
        <a:lstStyle/>
        <a:p>
          <a:endParaRPr lang="en-US" sz="2400">
            <a:latin typeface="Century Gothic" panose="020B0502020202020204" pitchFamily="34" charset="0"/>
          </a:endParaRPr>
        </a:p>
      </dgm:t>
    </dgm:pt>
    <dgm:pt modelId="{12014C65-DDCB-4837-B1D6-1330B90FD6D0}">
      <dgm:prSet phldrT="[Text]" custT="1"/>
      <dgm:spPr/>
      <dgm:t>
        <a:bodyPr/>
        <a:lstStyle/>
        <a:p>
          <a:r>
            <a:rPr lang="en-US" sz="1200" kern="1200" dirty="0">
              <a:solidFill>
                <a:prstClr val="black">
                  <a:hueOff val="0"/>
                  <a:satOff val="0"/>
                  <a:lumOff val="0"/>
                  <a:alphaOff val="0"/>
                </a:prstClr>
              </a:solidFill>
              <a:latin typeface="Century Gothic" panose="020B0502020202020204" pitchFamily="34" charset="0"/>
              <a:ea typeface="+mn-ea"/>
              <a:cs typeface="+mn-cs"/>
            </a:rPr>
            <a:t>Sex born as/gender now </a:t>
          </a:r>
        </a:p>
      </dgm:t>
    </dgm:pt>
    <dgm:pt modelId="{04B227FC-6F55-40DE-9512-8AE235C0A60D}" type="parTrans" cxnId="{54E1BECC-BA84-4908-BA56-5C05893BB12D}">
      <dgm:prSet/>
      <dgm:spPr/>
      <dgm:t>
        <a:bodyPr/>
        <a:lstStyle/>
        <a:p>
          <a:endParaRPr lang="en-US" sz="2400">
            <a:latin typeface="Century Gothic" panose="020B0502020202020204" pitchFamily="34" charset="0"/>
          </a:endParaRPr>
        </a:p>
      </dgm:t>
    </dgm:pt>
    <dgm:pt modelId="{77194E0F-A3B3-4E2D-9072-1DCE2EAFFB50}" type="sibTrans" cxnId="{54E1BECC-BA84-4908-BA56-5C05893BB12D}">
      <dgm:prSet/>
      <dgm:spPr/>
      <dgm:t>
        <a:bodyPr/>
        <a:lstStyle/>
        <a:p>
          <a:endParaRPr lang="en-US" sz="2400">
            <a:latin typeface="Century Gothic" panose="020B0502020202020204" pitchFamily="34" charset="0"/>
          </a:endParaRPr>
        </a:p>
      </dgm:t>
    </dgm:pt>
    <dgm:pt modelId="{BC86FF7E-1F6D-4519-A572-2ACEB1A1D793}">
      <dgm:prSet custT="1"/>
      <dgm:spPr/>
      <dgm:t>
        <a:bodyPr/>
        <a:lstStyle/>
        <a:p>
          <a:r>
            <a:rPr lang="en-US" sz="1200" kern="1200" dirty="0">
              <a:latin typeface="Century Gothic" panose="020B0502020202020204" pitchFamily="34" charset="0"/>
            </a:rPr>
            <a:t>Sexual partnership rates</a:t>
          </a:r>
        </a:p>
      </dgm:t>
    </dgm:pt>
    <dgm:pt modelId="{EC201313-0582-4C14-986F-FABD1FE29B3C}" type="parTrans" cxnId="{87ED32BB-7BCF-4C8A-8714-7E1A647695FB}">
      <dgm:prSet/>
      <dgm:spPr/>
      <dgm:t>
        <a:bodyPr/>
        <a:lstStyle/>
        <a:p>
          <a:endParaRPr lang="en-US" sz="2400">
            <a:latin typeface="Century Gothic" panose="020B0502020202020204" pitchFamily="34" charset="0"/>
          </a:endParaRPr>
        </a:p>
      </dgm:t>
    </dgm:pt>
    <dgm:pt modelId="{5317A39A-1B7E-427C-BA32-C635FEB5231B}" type="sibTrans" cxnId="{87ED32BB-7BCF-4C8A-8714-7E1A647695FB}">
      <dgm:prSet/>
      <dgm:spPr/>
      <dgm:t>
        <a:bodyPr/>
        <a:lstStyle/>
        <a:p>
          <a:endParaRPr lang="en-US" sz="2400">
            <a:latin typeface="Century Gothic" panose="020B0502020202020204" pitchFamily="34" charset="0"/>
          </a:endParaRPr>
        </a:p>
      </dgm:t>
    </dgm:pt>
    <dgm:pt modelId="{7A69E584-B0C2-4944-A8B0-DD7429EE6A77}">
      <dgm:prSet custT="1"/>
      <dgm:spPr/>
      <dgm:t>
        <a:bodyPr/>
        <a:lstStyle/>
        <a:p>
          <a:r>
            <a:rPr lang="en-US" sz="1200" kern="1200" dirty="0">
              <a:solidFill>
                <a:prstClr val="black">
                  <a:hueOff val="0"/>
                  <a:satOff val="0"/>
                  <a:lumOff val="0"/>
                  <a:alphaOff val="0"/>
                </a:prstClr>
              </a:solidFill>
              <a:latin typeface="Century Gothic" panose="020B0502020202020204" pitchFamily="34" charset="0"/>
              <a:ea typeface="+mn-ea"/>
              <a:cs typeface="+mn-cs"/>
            </a:rPr>
            <a:t>Anal sex</a:t>
          </a:r>
        </a:p>
      </dgm:t>
    </dgm:pt>
    <dgm:pt modelId="{0643C631-85B8-455E-8680-A09DD9BD0A57}" type="parTrans" cxnId="{B6761B93-B44C-47CF-ACAF-4B33DEBD1FB8}">
      <dgm:prSet/>
      <dgm:spPr/>
      <dgm:t>
        <a:bodyPr/>
        <a:lstStyle/>
        <a:p>
          <a:endParaRPr lang="en-US" sz="2400">
            <a:latin typeface="Century Gothic" panose="020B0502020202020204" pitchFamily="34" charset="0"/>
          </a:endParaRPr>
        </a:p>
      </dgm:t>
    </dgm:pt>
    <dgm:pt modelId="{4D34416A-E17E-4C94-AEED-FE77D9B0EE5E}" type="sibTrans" cxnId="{B6761B93-B44C-47CF-ACAF-4B33DEBD1FB8}">
      <dgm:prSet/>
      <dgm:spPr/>
      <dgm:t>
        <a:bodyPr/>
        <a:lstStyle/>
        <a:p>
          <a:endParaRPr lang="en-US" sz="2400">
            <a:latin typeface="Century Gothic" panose="020B0502020202020204" pitchFamily="34" charset="0"/>
          </a:endParaRPr>
        </a:p>
      </dgm:t>
    </dgm:pt>
    <dgm:pt modelId="{997F9DB2-E03B-4904-84A5-C62BEE34826D}">
      <dgm:prSet custT="1"/>
      <dgm:spPr/>
      <dgm:t>
        <a:bodyPr/>
        <a:lstStyle/>
        <a:p>
          <a:r>
            <a:rPr lang="en-US" sz="1200" kern="1200" dirty="0">
              <a:latin typeface="Century Gothic" panose="020B0502020202020204" pitchFamily="34" charset="0"/>
            </a:rPr>
            <a:t>Needle sharing</a:t>
          </a:r>
        </a:p>
      </dgm:t>
    </dgm:pt>
    <dgm:pt modelId="{8C0BDC5A-4CF5-42AE-96E9-76237D09B074}" type="parTrans" cxnId="{BB18D5E8-0928-4DAF-9820-2912D580CF7B}">
      <dgm:prSet/>
      <dgm:spPr/>
      <dgm:t>
        <a:bodyPr/>
        <a:lstStyle/>
        <a:p>
          <a:endParaRPr lang="en-US" sz="2400">
            <a:latin typeface="Century Gothic" panose="020B0502020202020204" pitchFamily="34" charset="0"/>
          </a:endParaRPr>
        </a:p>
      </dgm:t>
    </dgm:pt>
    <dgm:pt modelId="{85567DB0-A4A7-4E3C-AAC8-8F22A21EB952}" type="sibTrans" cxnId="{BB18D5E8-0928-4DAF-9820-2912D580CF7B}">
      <dgm:prSet/>
      <dgm:spPr/>
      <dgm:t>
        <a:bodyPr/>
        <a:lstStyle/>
        <a:p>
          <a:endParaRPr lang="en-US" sz="2400">
            <a:latin typeface="Century Gothic" panose="020B0502020202020204" pitchFamily="34" charset="0"/>
          </a:endParaRPr>
        </a:p>
      </dgm:t>
    </dgm:pt>
    <dgm:pt modelId="{4B073153-AB6A-42BF-9D1C-90997A03ED2C}">
      <dgm:prSet custT="1"/>
      <dgm:spPr/>
      <dgm:t>
        <a:bodyPr/>
        <a:lstStyle/>
        <a:p>
          <a:r>
            <a:rPr lang="en-US" sz="1200" kern="1200" dirty="0">
              <a:latin typeface="Century Gothic" panose="020B0502020202020204" pitchFamily="34" charset="0"/>
            </a:rPr>
            <a:t>Condom use</a:t>
          </a:r>
        </a:p>
      </dgm:t>
    </dgm:pt>
    <dgm:pt modelId="{6233ABB7-5A7A-470A-AEEC-E79A2F274271}" type="parTrans" cxnId="{F6E2DDEE-9065-4EA4-B8A6-B4C46EEFD3F2}">
      <dgm:prSet/>
      <dgm:spPr/>
      <dgm:t>
        <a:bodyPr/>
        <a:lstStyle/>
        <a:p>
          <a:endParaRPr lang="en-US" sz="2400">
            <a:latin typeface="Century Gothic" panose="020B0502020202020204" pitchFamily="34" charset="0"/>
          </a:endParaRPr>
        </a:p>
      </dgm:t>
    </dgm:pt>
    <dgm:pt modelId="{BCC41462-8ACC-4556-9D4C-6353E5701228}" type="sibTrans" cxnId="{F6E2DDEE-9065-4EA4-B8A6-B4C46EEFD3F2}">
      <dgm:prSet/>
      <dgm:spPr/>
      <dgm:t>
        <a:bodyPr/>
        <a:lstStyle/>
        <a:p>
          <a:endParaRPr lang="en-US" sz="2400">
            <a:latin typeface="Century Gothic" panose="020B0502020202020204" pitchFamily="34" charset="0"/>
          </a:endParaRPr>
        </a:p>
      </dgm:t>
    </dgm:pt>
    <dgm:pt modelId="{73D7A2D2-5B11-4C38-95A1-83D1D659E5B8}">
      <dgm:prSet custT="1"/>
      <dgm:spPr/>
      <dgm:t>
        <a:bodyPr/>
        <a:lstStyle/>
        <a:p>
          <a:r>
            <a:rPr lang="en-US" sz="1200" kern="1200" dirty="0">
              <a:latin typeface="Century Gothic" panose="020B0502020202020204" pitchFamily="34" charset="0"/>
            </a:rPr>
            <a:t>Lubricant use</a:t>
          </a:r>
        </a:p>
      </dgm:t>
    </dgm:pt>
    <dgm:pt modelId="{E426C2E5-8D8A-40F8-93B8-5BD5461D0E9F}" type="parTrans" cxnId="{281DBC75-BEBD-4299-BB6A-0AFA50A2AEBB}">
      <dgm:prSet/>
      <dgm:spPr/>
      <dgm:t>
        <a:bodyPr/>
        <a:lstStyle/>
        <a:p>
          <a:endParaRPr lang="en-US" sz="2400">
            <a:latin typeface="Century Gothic" panose="020B0502020202020204" pitchFamily="34" charset="0"/>
          </a:endParaRPr>
        </a:p>
      </dgm:t>
    </dgm:pt>
    <dgm:pt modelId="{3239CAC4-C4B2-4C44-90C9-B294A9E7E482}" type="sibTrans" cxnId="{281DBC75-BEBD-4299-BB6A-0AFA50A2AEBB}">
      <dgm:prSet/>
      <dgm:spPr/>
      <dgm:t>
        <a:bodyPr/>
        <a:lstStyle/>
        <a:p>
          <a:endParaRPr lang="en-US" sz="2400">
            <a:latin typeface="Century Gothic" panose="020B0502020202020204" pitchFamily="34" charset="0"/>
          </a:endParaRPr>
        </a:p>
      </dgm:t>
    </dgm:pt>
    <dgm:pt modelId="{DBD59DE6-A840-4337-931F-90112A74E12E}">
      <dgm:prSet phldrT="[Text]" custT="1"/>
      <dgm:spPr/>
      <dgm:t>
        <a:bodyPr/>
        <a:lstStyle/>
        <a:p>
          <a:r>
            <a:rPr lang="en-US" sz="1100" dirty="0">
              <a:latin typeface="Century Gothic" panose="020B0502020202020204" pitchFamily="34" charset="0"/>
            </a:rPr>
            <a:t>HIV    </a:t>
          </a:r>
        </a:p>
      </dgm:t>
    </dgm:pt>
    <dgm:pt modelId="{A6FD24ED-B67E-4A80-A2E9-EF103202DBBF}" type="parTrans" cxnId="{FFF78447-F549-4236-91AC-4996B3582EC3}">
      <dgm:prSet/>
      <dgm:spPr/>
      <dgm:t>
        <a:bodyPr/>
        <a:lstStyle/>
        <a:p>
          <a:endParaRPr lang="en-US" sz="2400">
            <a:latin typeface="Century Gothic" panose="020B0502020202020204" pitchFamily="34" charset="0"/>
          </a:endParaRPr>
        </a:p>
      </dgm:t>
    </dgm:pt>
    <dgm:pt modelId="{7AF8EAB8-2C38-499D-97D7-F5454BDA23D7}" type="sibTrans" cxnId="{FFF78447-F549-4236-91AC-4996B3582EC3}">
      <dgm:prSet/>
      <dgm:spPr/>
      <dgm:t>
        <a:bodyPr/>
        <a:lstStyle/>
        <a:p>
          <a:endParaRPr lang="en-US" sz="2400">
            <a:latin typeface="Century Gothic" panose="020B0502020202020204" pitchFamily="34" charset="0"/>
          </a:endParaRPr>
        </a:p>
      </dgm:t>
    </dgm:pt>
    <dgm:pt modelId="{A887E61F-BE09-4697-A4D2-952FFD503184}">
      <dgm:prSet phldrT="[Text]" custT="1"/>
      <dgm:spPr/>
      <dgm:t>
        <a:bodyPr/>
        <a:lstStyle/>
        <a:p>
          <a:r>
            <a:rPr lang="en-US" sz="1200" dirty="0">
              <a:latin typeface="Century Gothic" panose="020B0502020202020204" pitchFamily="34" charset="0"/>
            </a:rPr>
            <a:t>HIV prevalence </a:t>
          </a:r>
        </a:p>
      </dgm:t>
    </dgm:pt>
    <dgm:pt modelId="{43AB884A-88CE-490D-85EB-820F61803026}" type="parTrans" cxnId="{ADC47367-7B0A-442B-8F18-8F96406A72A7}">
      <dgm:prSet/>
      <dgm:spPr/>
      <dgm:t>
        <a:bodyPr/>
        <a:lstStyle/>
        <a:p>
          <a:endParaRPr lang="en-US" sz="2400">
            <a:latin typeface="Century Gothic" panose="020B0502020202020204" pitchFamily="34" charset="0"/>
          </a:endParaRPr>
        </a:p>
      </dgm:t>
    </dgm:pt>
    <dgm:pt modelId="{1B77C79C-4819-4D36-899B-315575EE31C7}" type="sibTrans" cxnId="{ADC47367-7B0A-442B-8F18-8F96406A72A7}">
      <dgm:prSet/>
      <dgm:spPr/>
      <dgm:t>
        <a:bodyPr/>
        <a:lstStyle/>
        <a:p>
          <a:endParaRPr lang="en-US" sz="2400">
            <a:latin typeface="Century Gothic" panose="020B0502020202020204" pitchFamily="34" charset="0"/>
          </a:endParaRPr>
        </a:p>
      </dgm:t>
    </dgm:pt>
    <dgm:pt modelId="{4FE7813A-BA0F-4FE0-BC42-E72B1BD30F9B}">
      <dgm:prSet phldrT="[Text]" custT="1"/>
      <dgm:spPr/>
      <dgm:t>
        <a:bodyPr/>
        <a:lstStyle/>
        <a:p>
          <a:r>
            <a:rPr lang="en-US" sz="1200" dirty="0">
              <a:latin typeface="Century Gothic" panose="020B0502020202020204" pitchFamily="34" charset="0"/>
            </a:rPr>
            <a:t>HIV treatment cascade  </a:t>
          </a:r>
        </a:p>
      </dgm:t>
    </dgm:pt>
    <dgm:pt modelId="{621F1010-E420-4BC4-84EF-9909247C9167}" type="parTrans" cxnId="{9E56A086-E650-4790-83F5-A48101BEC2D7}">
      <dgm:prSet/>
      <dgm:spPr/>
      <dgm:t>
        <a:bodyPr/>
        <a:lstStyle/>
        <a:p>
          <a:endParaRPr lang="en-US" sz="2400">
            <a:latin typeface="Century Gothic" panose="020B0502020202020204" pitchFamily="34" charset="0"/>
          </a:endParaRPr>
        </a:p>
      </dgm:t>
    </dgm:pt>
    <dgm:pt modelId="{764FBCC2-B605-433E-B2C5-5D0F77D595C4}" type="sibTrans" cxnId="{9E56A086-E650-4790-83F5-A48101BEC2D7}">
      <dgm:prSet/>
      <dgm:spPr/>
      <dgm:t>
        <a:bodyPr/>
        <a:lstStyle/>
        <a:p>
          <a:endParaRPr lang="en-US" sz="2400">
            <a:latin typeface="Century Gothic" panose="020B0502020202020204" pitchFamily="34" charset="0"/>
          </a:endParaRPr>
        </a:p>
      </dgm:t>
    </dgm:pt>
    <dgm:pt modelId="{4613E9E6-DD6B-4496-A440-CA52009F9278}" type="pres">
      <dgm:prSet presAssocID="{BC2444F4-F84D-4AAF-8383-52A54D35CF13}" presName="Name0" presStyleCnt="0">
        <dgm:presLayoutVars>
          <dgm:dir/>
          <dgm:animLvl val="lvl"/>
          <dgm:resizeHandles val="exact"/>
        </dgm:presLayoutVars>
      </dgm:prSet>
      <dgm:spPr/>
    </dgm:pt>
    <dgm:pt modelId="{F5516DB5-2605-4842-9B77-6A3AF11F3FB0}" type="pres">
      <dgm:prSet presAssocID="{DBD59DE6-A840-4337-931F-90112A74E12E}" presName="linNode" presStyleCnt="0"/>
      <dgm:spPr/>
    </dgm:pt>
    <dgm:pt modelId="{3CD68AA2-F1D1-4B92-A83A-0923B1DDE52A}" type="pres">
      <dgm:prSet presAssocID="{DBD59DE6-A840-4337-931F-90112A74E12E}" presName="parTx" presStyleLbl="revTx" presStyleIdx="0" presStyleCnt="3" custScaleX="70600" custScaleY="62774" custLinFactX="40642" custLinFactNeighborX="100000" custLinFactNeighborY="18088">
        <dgm:presLayoutVars>
          <dgm:chMax val="1"/>
          <dgm:bulletEnabled val="1"/>
        </dgm:presLayoutVars>
      </dgm:prSet>
      <dgm:spPr/>
    </dgm:pt>
    <dgm:pt modelId="{6F5436AF-01C7-43E2-A347-41FA2CB93673}" type="pres">
      <dgm:prSet presAssocID="{DBD59DE6-A840-4337-931F-90112A74E12E}" presName="bracket" presStyleLbl="parChTrans1D1" presStyleIdx="0" presStyleCnt="3" custScaleY="52062" custLinFactX="200000" custLinFactNeighborX="282736" custLinFactNeighborY="19373"/>
      <dgm:spPr/>
    </dgm:pt>
    <dgm:pt modelId="{BBE006F8-51E8-458D-8031-8FA3CD96F5BB}" type="pres">
      <dgm:prSet presAssocID="{DBD59DE6-A840-4337-931F-90112A74E12E}" presName="spH" presStyleCnt="0"/>
      <dgm:spPr/>
    </dgm:pt>
    <dgm:pt modelId="{CE8C2056-263A-4C5F-A7FA-D77952110B76}" type="pres">
      <dgm:prSet presAssocID="{DBD59DE6-A840-4337-931F-90112A74E12E}" presName="desTx" presStyleLbl="node1" presStyleIdx="0" presStyleCnt="3" custScaleX="80764" custScaleY="52062" custLinFactX="20233" custLinFactNeighborX="100000" custLinFactNeighborY="19373">
        <dgm:presLayoutVars>
          <dgm:bulletEnabled val="1"/>
        </dgm:presLayoutVars>
      </dgm:prSet>
      <dgm:spPr/>
    </dgm:pt>
    <dgm:pt modelId="{38789725-E225-4464-9B00-1FAE82523F1D}" type="pres">
      <dgm:prSet presAssocID="{7AF8EAB8-2C38-499D-97D7-F5454BDA23D7}" presName="spV" presStyleCnt="0"/>
      <dgm:spPr/>
    </dgm:pt>
    <dgm:pt modelId="{529735CF-1A49-49C5-A998-A77F88A40DC9}" type="pres">
      <dgm:prSet presAssocID="{EF5DCD9B-EBCF-46C8-8534-B2A0042B5BC6}" presName="linNode" presStyleCnt="0"/>
      <dgm:spPr/>
    </dgm:pt>
    <dgm:pt modelId="{F076AEFD-7FF2-409E-A365-3CCC5EB29CF0}" type="pres">
      <dgm:prSet presAssocID="{EF5DCD9B-EBCF-46C8-8534-B2A0042B5BC6}" presName="parTx" presStyleLbl="revTx" presStyleIdx="1" presStyleCnt="3" custScaleX="172859">
        <dgm:presLayoutVars>
          <dgm:chMax val="1"/>
          <dgm:bulletEnabled val="1"/>
        </dgm:presLayoutVars>
      </dgm:prSet>
      <dgm:spPr/>
    </dgm:pt>
    <dgm:pt modelId="{28613D05-18F7-4D72-8AC8-6A52C72E48EE}" type="pres">
      <dgm:prSet presAssocID="{EF5DCD9B-EBCF-46C8-8534-B2A0042B5BC6}" presName="bracket" presStyleLbl="parChTrans1D1" presStyleIdx="1" presStyleCnt="3" custLinFactX="-17944" custLinFactNeighborX="-100000" custLinFactNeighborY="724"/>
      <dgm:spPr/>
    </dgm:pt>
    <dgm:pt modelId="{34CEA314-FBE5-4EEB-9C4E-0305F0CBC627}" type="pres">
      <dgm:prSet presAssocID="{EF5DCD9B-EBCF-46C8-8534-B2A0042B5BC6}" presName="spH" presStyleCnt="0"/>
      <dgm:spPr/>
    </dgm:pt>
    <dgm:pt modelId="{89703320-4EC8-4AF8-9AA2-FA7C00C31C06}" type="pres">
      <dgm:prSet presAssocID="{EF5DCD9B-EBCF-46C8-8534-B2A0042B5BC6}" presName="desTx" presStyleLbl="node1" presStyleIdx="1" presStyleCnt="3" custLinFactX="-1853" custLinFactNeighborX="-100000">
        <dgm:presLayoutVars>
          <dgm:bulletEnabled val="1"/>
        </dgm:presLayoutVars>
      </dgm:prSet>
      <dgm:spPr/>
    </dgm:pt>
    <dgm:pt modelId="{EAA0205D-6A5E-4577-98AC-957BBFCB1523}" type="pres">
      <dgm:prSet presAssocID="{76ECC326-5AA3-46A2-B4DF-38D06FC91F1B}" presName="spV" presStyleCnt="0"/>
      <dgm:spPr/>
    </dgm:pt>
    <dgm:pt modelId="{0997826B-6A29-4775-B9B0-AA1EFFE4A366}" type="pres">
      <dgm:prSet presAssocID="{A4403795-393E-4904-9DC0-BFAF7E1B3BD0}" presName="linNode" presStyleCnt="0"/>
      <dgm:spPr/>
    </dgm:pt>
    <dgm:pt modelId="{D6780CDB-6ED0-409F-8779-186C71FD7243}" type="pres">
      <dgm:prSet presAssocID="{A4403795-393E-4904-9DC0-BFAF7E1B3BD0}" presName="parTx" presStyleLbl="revTx" presStyleIdx="2" presStyleCnt="3" custScaleX="156027">
        <dgm:presLayoutVars>
          <dgm:chMax val="1"/>
          <dgm:bulletEnabled val="1"/>
        </dgm:presLayoutVars>
      </dgm:prSet>
      <dgm:spPr/>
    </dgm:pt>
    <dgm:pt modelId="{39BBB6F6-E147-4581-B14E-415D6FFAEF04}" type="pres">
      <dgm:prSet presAssocID="{A4403795-393E-4904-9DC0-BFAF7E1B3BD0}" presName="bracket" presStyleLbl="parChTrans1D1" presStyleIdx="2" presStyleCnt="3"/>
      <dgm:spPr/>
    </dgm:pt>
    <dgm:pt modelId="{287B98B8-931B-4785-8313-BA9D48932740}" type="pres">
      <dgm:prSet presAssocID="{A4403795-393E-4904-9DC0-BFAF7E1B3BD0}" presName="spH" presStyleCnt="0"/>
      <dgm:spPr/>
    </dgm:pt>
    <dgm:pt modelId="{9975CFE1-EB10-40F6-B90F-4BFB1E915F0C}" type="pres">
      <dgm:prSet presAssocID="{A4403795-393E-4904-9DC0-BFAF7E1B3BD0}" presName="desTx" presStyleLbl="node1" presStyleIdx="2" presStyleCnt="3">
        <dgm:presLayoutVars>
          <dgm:bulletEnabled val="1"/>
        </dgm:presLayoutVars>
      </dgm:prSet>
      <dgm:spPr/>
    </dgm:pt>
  </dgm:ptLst>
  <dgm:cxnLst>
    <dgm:cxn modelId="{FFA9830B-0EF0-4FB1-B8EF-E1050A8F3D32}" type="presOf" srcId="{BC86FF7E-1F6D-4519-A572-2ACEB1A1D793}" destId="{9975CFE1-EB10-40F6-B90F-4BFB1E915F0C}" srcOrd="0" destOrd="0" presId="urn:diagrams.loki3.com/BracketList"/>
    <dgm:cxn modelId="{4F79BC0C-120F-4526-B177-6917365CE314}" srcId="{EF5DCD9B-EBCF-46C8-8534-B2A0042B5BC6}" destId="{0F15BDAF-0FE6-45EA-892B-DE147DA3B9C7}" srcOrd="10" destOrd="0" parTransId="{956A4F75-E7D9-4CD8-87FA-B21C6C822515}" sibTransId="{2136D36F-C2B1-4E40-918D-82F1E1C9B9AD}"/>
    <dgm:cxn modelId="{C6433011-2996-45D0-8059-85BB501E3F20}" type="presOf" srcId="{C24DE236-16CC-45B3-8DE7-F257048317B5}" destId="{89703320-4EC8-4AF8-9AA2-FA7C00C31C06}" srcOrd="0" destOrd="1" presId="urn:diagrams.loki3.com/BracketList"/>
    <dgm:cxn modelId="{62A76916-D817-4FD8-942F-4A7BB115AE6F}" type="presOf" srcId="{12014C65-DDCB-4837-B1D6-1330B90FD6D0}" destId="{89703320-4EC8-4AF8-9AA2-FA7C00C31C06}" srcOrd="0" destOrd="12" presId="urn:diagrams.loki3.com/BracketList"/>
    <dgm:cxn modelId="{CCCB6A1B-149A-42FC-BF97-DAA87FE57474}" type="presOf" srcId="{7A69E584-B0C2-4944-A8B0-DD7429EE6A77}" destId="{9975CFE1-EB10-40F6-B90F-4BFB1E915F0C}" srcOrd="0" destOrd="1" presId="urn:diagrams.loki3.com/BracketList"/>
    <dgm:cxn modelId="{457CED1C-2026-49B2-8CF3-8CC0107119C9}" srcId="{EF5DCD9B-EBCF-46C8-8534-B2A0042B5BC6}" destId="{6AA78F61-A62D-4C7C-83FA-8D9285C1BF00}" srcOrd="7" destOrd="0" parTransId="{BD3444F7-BBE0-4A26-AE9A-58D32E92EFC4}" sibTransId="{04EABD6A-6424-4B9A-B914-822BDE0E3293}"/>
    <dgm:cxn modelId="{9A0AB92C-18DD-4C74-8B84-CC6348780AF8}" srcId="{EF5DCD9B-EBCF-46C8-8534-B2A0042B5BC6}" destId="{C24DE236-16CC-45B3-8DE7-F257048317B5}" srcOrd="1" destOrd="0" parTransId="{E73D2D6A-8779-41A6-A93B-621E97BB28C0}" sibTransId="{8BC1C052-52B6-46CF-AF49-1F49241B525A}"/>
    <dgm:cxn modelId="{8DFB932E-B2C8-4403-B195-FCB8257C053C}" srcId="{EF5DCD9B-EBCF-46C8-8534-B2A0042B5BC6}" destId="{1F677981-0302-4C20-83D8-6CA3AD96FF5C}" srcOrd="9" destOrd="0" parTransId="{AB45099F-58F7-4CC0-BB4C-6CCEF5792A39}" sibTransId="{282B08FA-0012-41CC-B6C6-2EF7057D638B}"/>
    <dgm:cxn modelId="{7D8B7C38-3FFE-439D-8732-59BB5EDF54B0}" type="presOf" srcId="{997F9DB2-E03B-4904-84A5-C62BEE34826D}" destId="{9975CFE1-EB10-40F6-B90F-4BFB1E915F0C}" srcOrd="0" destOrd="2" presId="urn:diagrams.loki3.com/BracketList"/>
    <dgm:cxn modelId="{A23C3A40-3037-49EB-9EA4-4C155EFD76F9}" type="presOf" srcId="{014D60A6-E186-48B5-8EB6-8E10F9DBF927}" destId="{89703320-4EC8-4AF8-9AA2-FA7C00C31C06}" srcOrd="0" destOrd="2" presId="urn:diagrams.loki3.com/BracketList"/>
    <dgm:cxn modelId="{3731385B-CBD6-43B7-A279-6F14885EE99E}" type="presOf" srcId="{4FE7813A-BA0F-4FE0-BC42-E72B1BD30F9B}" destId="{CE8C2056-263A-4C5F-A7FA-D77952110B76}" srcOrd="0" destOrd="1" presId="urn:diagrams.loki3.com/BracketList"/>
    <dgm:cxn modelId="{E4605160-18E3-4768-AC5E-1CCCD3A7B8B2}" type="presOf" srcId="{D9D918A6-9D74-4F3B-AF16-31E25E63F56B}" destId="{89703320-4EC8-4AF8-9AA2-FA7C00C31C06}" srcOrd="0" destOrd="5" presId="urn:diagrams.loki3.com/BracketList"/>
    <dgm:cxn modelId="{77137960-2AB0-4719-83E4-C759A9EF38A5}" type="presOf" srcId="{19C0AF8A-6412-4043-B3AB-2A08EA1EB0E2}" destId="{89703320-4EC8-4AF8-9AA2-FA7C00C31C06}" srcOrd="0" destOrd="6" presId="urn:diagrams.loki3.com/BracketList"/>
    <dgm:cxn modelId="{FCAD5942-8043-432E-8CBF-57F8E5086E0D}" srcId="{BC2444F4-F84D-4AAF-8383-52A54D35CF13}" destId="{EF5DCD9B-EBCF-46C8-8534-B2A0042B5BC6}" srcOrd="1" destOrd="0" parTransId="{7D19348A-90F8-47A1-8CB8-2F1FB46F6313}" sibTransId="{76ECC326-5AA3-46A2-B4DF-38D06FC91F1B}"/>
    <dgm:cxn modelId="{ADC47367-7B0A-442B-8F18-8F96406A72A7}" srcId="{DBD59DE6-A840-4337-931F-90112A74E12E}" destId="{A887E61F-BE09-4697-A4D2-952FFD503184}" srcOrd="0" destOrd="0" parTransId="{43AB884A-88CE-490D-85EB-820F61803026}" sibTransId="{1B77C79C-4819-4D36-899B-315575EE31C7}"/>
    <dgm:cxn modelId="{FFF78447-F549-4236-91AC-4996B3582EC3}" srcId="{BC2444F4-F84D-4AAF-8383-52A54D35CF13}" destId="{DBD59DE6-A840-4337-931F-90112A74E12E}" srcOrd="0" destOrd="0" parTransId="{A6FD24ED-B67E-4A80-A2E9-EF103202DBBF}" sibTransId="{7AF8EAB8-2C38-499D-97D7-F5454BDA23D7}"/>
    <dgm:cxn modelId="{5402686A-E6FA-4033-898C-7BD30DDF7F92}" type="presOf" srcId="{A4403795-393E-4904-9DC0-BFAF7E1B3BD0}" destId="{D6780CDB-6ED0-409F-8779-186C71FD7243}" srcOrd="0" destOrd="0" presId="urn:diagrams.loki3.com/BracketList"/>
    <dgm:cxn modelId="{E80D496B-982E-4559-9EB8-740B34082E0C}" srcId="{EF5DCD9B-EBCF-46C8-8534-B2A0042B5BC6}" destId="{19C0AF8A-6412-4043-B3AB-2A08EA1EB0E2}" srcOrd="6" destOrd="0" parTransId="{9CB0016D-2FCF-40B1-9E95-8EC0C1C3EB74}" sibTransId="{E228235C-8BE0-49B3-9423-65B23978D2A8}"/>
    <dgm:cxn modelId="{E465506B-5BEE-443E-9EF9-65C1CD091402}" type="presOf" srcId="{0F15BDAF-0FE6-45EA-892B-DE147DA3B9C7}" destId="{89703320-4EC8-4AF8-9AA2-FA7C00C31C06}" srcOrd="0" destOrd="10" presId="urn:diagrams.loki3.com/BracketList"/>
    <dgm:cxn modelId="{CE6AD250-2636-4E7D-85B0-8CE027AB0433}" srcId="{BC2444F4-F84D-4AAF-8383-52A54D35CF13}" destId="{A4403795-393E-4904-9DC0-BFAF7E1B3BD0}" srcOrd="2" destOrd="0" parTransId="{66B872AE-95C5-436D-A37E-19F24EBDE49D}" sibTransId="{11BD8C06-AB09-42E3-862C-529498EE0D46}"/>
    <dgm:cxn modelId="{61079171-BB5C-4003-AEED-F22816EE48D6}" type="presOf" srcId="{A751FF7B-13A9-43AF-B431-AB6AED98840F}" destId="{89703320-4EC8-4AF8-9AA2-FA7C00C31C06}" srcOrd="0" destOrd="0" presId="urn:diagrams.loki3.com/BracketList"/>
    <dgm:cxn modelId="{281DBC75-BEBD-4299-BB6A-0AFA50A2AEBB}" srcId="{A4403795-393E-4904-9DC0-BFAF7E1B3BD0}" destId="{73D7A2D2-5B11-4C38-95A1-83D1D659E5B8}" srcOrd="4" destOrd="0" parTransId="{E426C2E5-8D8A-40F8-93B8-5BD5461D0E9F}" sibTransId="{3239CAC4-C4B2-4C44-90C9-B294A9E7E482}"/>
    <dgm:cxn modelId="{1339B376-2582-4A9C-A5C3-A8DDFB835302}" type="presOf" srcId="{178DA847-B701-4CBC-9980-091955E6C6DA}" destId="{89703320-4EC8-4AF8-9AA2-FA7C00C31C06}" srcOrd="0" destOrd="8" presId="urn:diagrams.loki3.com/BracketList"/>
    <dgm:cxn modelId="{0D537457-CF75-4F1B-9680-7B2B75D6B47C}" type="presOf" srcId="{A887E61F-BE09-4697-A4D2-952FFD503184}" destId="{CE8C2056-263A-4C5F-A7FA-D77952110B76}" srcOrd="0" destOrd="0" presId="urn:diagrams.loki3.com/BracketList"/>
    <dgm:cxn modelId="{132F9C58-8C56-4E31-BC9F-CBB6137B781C}" type="presOf" srcId="{BC2444F4-F84D-4AAF-8383-52A54D35CF13}" destId="{4613E9E6-DD6B-4496-A440-CA52009F9278}" srcOrd="0" destOrd="0" presId="urn:diagrams.loki3.com/BracketList"/>
    <dgm:cxn modelId="{A2CD527D-3DB6-45D6-B4F4-9BEFF728ECF8}" type="presOf" srcId="{EF5DCD9B-EBCF-46C8-8534-B2A0042B5BC6}" destId="{F076AEFD-7FF2-409E-A365-3CCC5EB29CF0}" srcOrd="0" destOrd="0" presId="urn:diagrams.loki3.com/BracketList"/>
    <dgm:cxn modelId="{C7C6907E-C8FC-4640-8738-E837E4F00608}" srcId="{EF5DCD9B-EBCF-46C8-8534-B2A0042B5BC6}" destId="{D9D918A6-9D74-4F3B-AF16-31E25E63F56B}" srcOrd="5" destOrd="0" parTransId="{AE39F031-40DC-4DEA-BCBD-2D110F55C960}" sibTransId="{089090E5-1AFE-466F-8DCB-F50E2A0AFD5E}"/>
    <dgm:cxn modelId="{9E56A086-E650-4790-83F5-A48101BEC2D7}" srcId="{DBD59DE6-A840-4337-931F-90112A74E12E}" destId="{4FE7813A-BA0F-4FE0-BC42-E72B1BD30F9B}" srcOrd="1" destOrd="0" parTransId="{621F1010-E420-4BC4-84EF-9909247C9167}" sibTransId="{764FBCC2-B605-433E-B2C5-5D0F77D595C4}"/>
    <dgm:cxn modelId="{B6761B93-B44C-47CF-ACAF-4B33DEBD1FB8}" srcId="{A4403795-393E-4904-9DC0-BFAF7E1B3BD0}" destId="{7A69E584-B0C2-4944-A8B0-DD7429EE6A77}" srcOrd="1" destOrd="0" parTransId="{0643C631-85B8-455E-8680-A09DD9BD0A57}" sibTransId="{4D34416A-E17E-4C94-AEED-FE77D9B0EE5E}"/>
    <dgm:cxn modelId="{6AC33E97-C01A-4FDA-9DCD-36E2278A589B}" type="presOf" srcId="{9463C915-0BC1-400B-8D06-28B72857BA0E}" destId="{89703320-4EC8-4AF8-9AA2-FA7C00C31C06}" srcOrd="0" destOrd="3" presId="urn:diagrams.loki3.com/BracketList"/>
    <dgm:cxn modelId="{D4EAF398-8E25-4719-9FD4-00DA1D54D3C1}" srcId="{EF5DCD9B-EBCF-46C8-8534-B2A0042B5BC6}" destId="{014D60A6-E186-48B5-8EB6-8E10F9DBF927}" srcOrd="2" destOrd="0" parTransId="{F750D419-7B53-400E-909F-B9636C21A2BA}" sibTransId="{B896F01E-D475-4EC9-9BBC-60774F40097F}"/>
    <dgm:cxn modelId="{73816199-F0E2-4151-A864-44E2879D8700}" type="presOf" srcId="{6AA78F61-A62D-4C7C-83FA-8D9285C1BF00}" destId="{89703320-4EC8-4AF8-9AA2-FA7C00C31C06}" srcOrd="0" destOrd="7" presId="urn:diagrams.loki3.com/BracketList"/>
    <dgm:cxn modelId="{859AF49B-8AB9-438E-B8C4-BD727875C615}" srcId="{EF5DCD9B-EBCF-46C8-8534-B2A0042B5BC6}" destId="{AC066D85-1F79-46D0-9F1D-8808B13D2630}" srcOrd="11" destOrd="0" parTransId="{7481D533-DB09-4AC3-A9B4-DE192809BC4D}" sibTransId="{14387C49-6C09-43CE-AAC0-7A74BE089143}"/>
    <dgm:cxn modelId="{5BCEBC9D-9056-4DCD-B89E-451CB0521C23}" srcId="{EF5DCD9B-EBCF-46C8-8534-B2A0042B5BC6}" destId="{92E35502-A6B7-468A-A311-64CC3AE4FF4C}" srcOrd="4" destOrd="0" parTransId="{82E9D786-79ED-4477-A026-87E3AE0FA027}" sibTransId="{5F6AB8BA-CF07-4142-838E-3CF9FE4255F6}"/>
    <dgm:cxn modelId="{743B75A9-461D-4423-BE09-381C77B68BE9}" type="presOf" srcId="{1F677981-0302-4C20-83D8-6CA3AD96FF5C}" destId="{89703320-4EC8-4AF8-9AA2-FA7C00C31C06}" srcOrd="0" destOrd="9" presId="urn:diagrams.loki3.com/BracketList"/>
    <dgm:cxn modelId="{70E710AA-DE9B-410B-80CF-EC06F78C0371}" srcId="{EF5DCD9B-EBCF-46C8-8534-B2A0042B5BC6}" destId="{A751FF7B-13A9-43AF-B431-AB6AED98840F}" srcOrd="0" destOrd="0" parTransId="{E43020C5-7FC3-435B-97A2-E5CA514D7B89}" sibTransId="{30B90389-E263-46CE-88B5-6E5642A88ECE}"/>
    <dgm:cxn modelId="{83EED9AA-0CA1-4715-B0E0-62E7962D8147}" type="presOf" srcId="{92E35502-A6B7-468A-A311-64CC3AE4FF4C}" destId="{89703320-4EC8-4AF8-9AA2-FA7C00C31C06}" srcOrd="0" destOrd="4" presId="urn:diagrams.loki3.com/BracketList"/>
    <dgm:cxn modelId="{E541C2AD-72DC-4961-988E-E6FFC253E4C8}" srcId="{EF5DCD9B-EBCF-46C8-8534-B2A0042B5BC6}" destId="{9463C915-0BC1-400B-8D06-28B72857BA0E}" srcOrd="3" destOrd="0" parTransId="{F327168E-272A-48FD-8D97-900B27084791}" sibTransId="{F5B98186-919E-4585-95F7-A9401D62FF7C}"/>
    <dgm:cxn modelId="{283E08B6-2114-45F1-81F0-572808597953}" type="presOf" srcId="{DBD59DE6-A840-4337-931F-90112A74E12E}" destId="{3CD68AA2-F1D1-4B92-A83A-0923B1DDE52A}" srcOrd="0" destOrd="0" presId="urn:diagrams.loki3.com/BracketList"/>
    <dgm:cxn modelId="{BA6685B8-9830-40C0-ADA7-C49E2E503388}" srcId="{EF5DCD9B-EBCF-46C8-8534-B2A0042B5BC6}" destId="{178DA847-B701-4CBC-9980-091955E6C6DA}" srcOrd="8" destOrd="0" parTransId="{E86DADE9-E4D4-43E0-9DD9-B95C32D8AB1B}" sibTransId="{5177658F-CB4C-4CF6-9794-39AC4AA99DFD}"/>
    <dgm:cxn modelId="{87ED32BB-7BCF-4C8A-8714-7E1A647695FB}" srcId="{A4403795-393E-4904-9DC0-BFAF7E1B3BD0}" destId="{BC86FF7E-1F6D-4519-A572-2ACEB1A1D793}" srcOrd="0" destOrd="0" parTransId="{EC201313-0582-4C14-986F-FABD1FE29B3C}" sibTransId="{5317A39A-1B7E-427C-BA32-C635FEB5231B}"/>
    <dgm:cxn modelId="{435938CB-C783-486C-98F8-51F2E5C07E5A}" type="presOf" srcId="{4B073153-AB6A-42BF-9D1C-90997A03ED2C}" destId="{9975CFE1-EB10-40F6-B90F-4BFB1E915F0C}" srcOrd="0" destOrd="3" presId="urn:diagrams.loki3.com/BracketList"/>
    <dgm:cxn modelId="{54E1BECC-BA84-4908-BA56-5C05893BB12D}" srcId="{EF5DCD9B-EBCF-46C8-8534-B2A0042B5BC6}" destId="{12014C65-DDCB-4837-B1D6-1330B90FD6D0}" srcOrd="12" destOrd="0" parTransId="{04B227FC-6F55-40DE-9512-8AE235C0A60D}" sibTransId="{77194E0F-A3B3-4E2D-9072-1DCE2EAFFB50}"/>
    <dgm:cxn modelId="{BFE819DF-C5DF-46B4-9DD8-92C410320811}" type="presOf" srcId="{AC066D85-1F79-46D0-9F1D-8808B13D2630}" destId="{89703320-4EC8-4AF8-9AA2-FA7C00C31C06}" srcOrd="0" destOrd="11" presId="urn:diagrams.loki3.com/BracketList"/>
    <dgm:cxn modelId="{BB18D5E8-0928-4DAF-9820-2912D580CF7B}" srcId="{A4403795-393E-4904-9DC0-BFAF7E1B3BD0}" destId="{997F9DB2-E03B-4904-84A5-C62BEE34826D}" srcOrd="2" destOrd="0" parTransId="{8C0BDC5A-4CF5-42AE-96E9-76237D09B074}" sibTransId="{85567DB0-A4A7-4E3C-AAC8-8F22A21EB952}"/>
    <dgm:cxn modelId="{91AC35ED-8A77-4421-B297-29EEB933F777}" type="presOf" srcId="{73D7A2D2-5B11-4C38-95A1-83D1D659E5B8}" destId="{9975CFE1-EB10-40F6-B90F-4BFB1E915F0C}" srcOrd="0" destOrd="4" presId="urn:diagrams.loki3.com/BracketList"/>
    <dgm:cxn modelId="{F6E2DDEE-9065-4EA4-B8A6-B4C46EEFD3F2}" srcId="{A4403795-393E-4904-9DC0-BFAF7E1B3BD0}" destId="{4B073153-AB6A-42BF-9D1C-90997A03ED2C}" srcOrd="3" destOrd="0" parTransId="{6233ABB7-5A7A-470A-AEEC-E79A2F274271}" sibTransId="{BCC41462-8ACC-4556-9D4C-6353E5701228}"/>
    <dgm:cxn modelId="{E3F75767-61BC-42E8-92B3-A135E976BFF2}" type="presParOf" srcId="{4613E9E6-DD6B-4496-A440-CA52009F9278}" destId="{F5516DB5-2605-4842-9B77-6A3AF11F3FB0}" srcOrd="0" destOrd="0" presId="urn:diagrams.loki3.com/BracketList"/>
    <dgm:cxn modelId="{7765648A-3618-404E-911D-01CB4F941C07}" type="presParOf" srcId="{F5516DB5-2605-4842-9B77-6A3AF11F3FB0}" destId="{3CD68AA2-F1D1-4B92-A83A-0923B1DDE52A}" srcOrd="0" destOrd="0" presId="urn:diagrams.loki3.com/BracketList"/>
    <dgm:cxn modelId="{DC25FE6D-00F7-4CE6-92A4-D8E6FFF62644}" type="presParOf" srcId="{F5516DB5-2605-4842-9B77-6A3AF11F3FB0}" destId="{6F5436AF-01C7-43E2-A347-41FA2CB93673}" srcOrd="1" destOrd="0" presId="urn:diagrams.loki3.com/BracketList"/>
    <dgm:cxn modelId="{9C10EB35-A625-47AB-B899-0B01AA4A109B}" type="presParOf" srcId="{F5516DB5-2605-4842-9B77-6A3AF11F3FB0}" destId="{BBE006F8-51E8-458D-8031-8FA3CD96F5BB}" srcOrd="2" destOrd="0" presId="urn:diagrams.loki3.com/BracketList"/>
    <dgm:cxn modelId="{7C56E11D-2901-40FC-99CD-5D8530A00B9D}" type="presParOf" srcId="{F5516DB5-2605-4842-9B77-6A3AF11F3FB0}" destId="{CE8C2056-263A-4C5F-A7FA-D77952110B76}" srcOrd="3" destOrd="0" presId="urn:diagrams.loki3.com/BracketList"/>
    <dgm:cxn modelId="{1ADE32E4-BC1C-4C37-89DD-FA0FE0E0FFCB}" type="presParOf" srcId="{4613E9E6-DD6B-4496-A440-CA52009F9278}" destId="{38789725-E225-4464-9B00-1FAE82523F1D}" srcOrd="1" destOrd="0" presId="urn:diagrams.loki3.com/BracketList"/>
    <dgm:cxn modelId="{C8D0A889-6426-4A94-BA14-3BF5BF1735A1}" type="presParOf" srcId="{4613E9E6-DD6B-4496-A440-CA52009F9278}" destId="{529735CF-1A49-49C5-A998-A77F88A40DC9}" srcOrd="2" destOrd="0" presId="urn:diagrams.loki3.com/BracketList"/>
    <dgm:cxn modelId="{04CEE6EF-DE47-40DF-96B4-EE763D1D98F2}" type="presParOf" srcId="{529735CF-1A49-49C5-A998-A77F88A40DC9}" destId="{F076AEFD-7FF2-409E-A365-3CCC5EB29CF0}" srcOrd="0" destOrd="0" presId="urn:diagrams.loki3.com/BracketList"/>
    <dgm:cxn modelId="{4F08E333-20CF-4261-8750-FC5FFE985C68}" type="presParOf" srcId="{529735CF-1A49-49C5-A998-A77F88A40DC9}" destId="{28613D05-18F7-4D72-8AC8-6A52C72E48EE}" srcOrd="1" destOrd="0" presId="urn:diagrams.loki3.com/BracketList"/>
    <dgm:cxn modelId="{3D1AC037-46B9-4B06-AC25-7731C019D97A}" type="presParOf" srcId="{529735CF-1A49-49C5-A998-A77F88A40DC9}" destId="{34CEA314-FBE5-4EEB-9C4E-0305F0CBC627}" srcOrd="2" destOrd="0" presId="urn:diagrams.loki3.com/BracketList"/>
    <dgm:cxn modelId="{3A6E6B62-8F06-440F-BF55-4041E4589AAD}" type="presParOf" srcId="{529735CF-1A49-49C5-A998-A77F88A40DC9}" destId="{89703320-4EC8-4AF8-9AA2-FA7C00C31C06}" srcOrd="3" destOrd="0" presId="urn:diagrams.loki3.com/BracketList"/>
    <dgm:cxn modelId="{8196D062-5B57-46FA-B7C9-DF3B63D6CD78}" type="presParOf" srcId="{4613E9E6-DD6B-4496-A440-CA52009F9278}" destId="{EAA0205D-6A5E-4577-98AC-957BBFCB1523}" srcOrd="3" destOrd="0" presId="urn:diagrams.loki3.com/BracketList"/>
    <dgm:cxn modelId="{3C64621C-5175-4764-8047-47531C69C9AB}" type="presParOf" srcId="{4613E9E6-DD6B-4496-A440-CA52009F9278}" destId="{0997826B-6A29-4775-B9B0-AA1EFFE4A366}" srcOrd="4" destOrd="0" presId="urn:diagrams.loki3.com/BracketList"/>
    <dgm:cxn modelId="{5E6D7F4D-6F78-468F-9617-2C3935CA5924}" type="presParOf" srcId="{0997826B-6A29-4775-B9B0-AA1EFFE4A366}" destId="{D6780CDB-6ED0-409F-8779-186C71FD7243}" srcOrd="0" destOrd="0" presId="urn:diagrams.loki3.com/BracketList"/>
    <dgm:cxn modelId="{1B41BC43-6A9F-4839-A118-3ADE60DBEC48}" type="presParOf" srcId="{0997826B-6A29-4775-B9B0-AA1EFFE4A366}" destId="{39BBB6F6-E147-4581-B14E-415D6FFAEF04}" srcOrd="1" destOrd="0" presId="urn:diagrams.loki3.com/BracketList"/>
    <dgm:cxn modelId="{4B2CE88A-2608-4874-8356-B810EDB2ABB2}" type="presParOf" srcId="{0997826B-6A29-4775-B9B0-AA1EFFE4A366}" destId="{287B98B8-931B-4785-8313-BA9D48932740}" srcOrd="2" destOrd="0" presId="urn:diagrams.loki3.com/BracketList"/>
    <dgm:cxn modelId="{1CC51598-2DE9-49C9-BCDA-0B1AC24E0098}" type="presParOf" srcId="{0997826B-6A29-4775-B9B0-AA1EFFE4A366}" destId="{9975CFE1-EB10-40F6-B90F-4BFB1E915F0C}" srcOrd="3" destOrd="0" presId="urn:diagrams.loki3.com/Bracke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8E0A2-7387-46FB-87C3-74D1CE5BD886}" type="doc">
      <dgm:prSet loTypeId="urn:microsoft.com/office/officeart/2008/layout/BubblePictureList" loCatId="picture" qsTypeId="urn:microsoft.com/office/officeart/2005/8/quickstyle/simple1" qsCatId="simple" csTypeId="urn:microsoft.com/office/officeart/2005/8/colors/accent4_2" csCatId="accent4" phldr="1"/>
      <dgm:spPr/>
      <dgm:t>
        <a:bodyPr/>
        <a:lstStyle/>
        <a:p>
          <a:endParaRPr lang="en-US"/>
        </a:p>
      </dgm:t>
    </dgm:pt>
    <dgm:pt modelId="{EAC8677C-2E1A-412D-A84F-3DB44E92D765}">
      <dgm:prSet phldrT="[Text]" custT="1"/>
      <dgm:spPr/>
      <dgm:t>
        <a:bodyPr/>
        <a:lstStyle/>
        <a:p>
          <a:r>
            <a:rPr lang="en-US" sz="2200" dirty="0">
              <a:latin typeface="Century Gothic" panose="020B0502020202020204" pitchFamily="34" charset="0"/>
            </a:rPr>
            <a:t>Name 1</a:t>
          </a:r>
        </a:p>
      </dgm:t>
    </dgm:pt>
    <dgm:pt modelId="{BDDABF41-76D9-41EA-953E-CE5F034F506C}" type="parTrans" cxnId="{34224715-3262-4855-8668-423356B8D0B0}">
      <dgm:prSet/>
      <dgm:spPr/>
      <dgm:t>
        <a:bodyPr/>
        <a:lstStyle/>
        <a:p>
          <a:endParaRPr lang="en-US" sz="2200">
            <a:latin typeface="Century Gothic" panose="020B0502020202020204" pitchFamily="34" charset="0"/>
          </a:endParaRPr>
        </a:p>
      </dgm:t>
    </dgm:pt>
    <dgm:pt modelId="{5CD0B851-47DE-48BE-AED9-88486C4DCFEB}" type="sibTrans" cxnId="{34224715-3262-4855-8668-423356B8D0B0}">
      <dgm:prSet/>
      <dgm:spPr/>
      <dgm:t>
        <a:bodyPr/>
        <a:lstStyle/>
        <a:p>
          <a:endParaRPr lang="en-US" sz="2200">
            <a:latin typeface="Century Gothic" panose="020B0502020202020204" pitchFamily="34" charset="0"/>
          </a:endParaRPr>
        </a:p>
      </dgm:t>
    </dgm:pt>
    <dgm:pt modelId="{74100F4B-23E8-4E86-A84E-445C23972073}">
      <dgm:prSet phldrT="[Text]" custT="1"/>
      <dgm:spPr/>
      <dgm:t>
        <a:bodyPr/>
        <a:lstStyle/>
        <a:p>
          <a:r>
            <a:rPr lang="en-US" sz="2200" dirty="0">
              <a:latin typeface="Century Gothic" panose="020B0502020202020204" pitchFamily="34" charset="0"/>
            </a:rPr>
            <a:t>Name 3</a:t>
          </a:r>
        </a:p>
      </dgm:t>
    </dgm:pt>
    <dgm:pt modelId="{8D6E7B4A-B380-4CC4-994D-468B884CABA5}" type="parTrans" cxnId="{B38AD37D-19DE-40DE-8569-993077C26E94}">
      <dgm:prSet/>
      <dgm:spPr/>
      <dgm:t>
        <a:bodyPr/>
        <a:lstStyle/>
        <a:p>
          <a:endParaRPr lang="en-US" sz="2200">
            <a:latin typeface="Century Gothic" panose="020B0502020202020204" pitchFamily="34" charset="0"/>
          </a:endParaRPr>
        </a:p>
      </dgm:t>
    </dgm:pt>
    <dgm:pt modelId="{D620327A-CC37-4E6F-BA1A-A74593775C5E}" type="sibTrans" cxnId="{B38AD37D-19DE-40DE-8569-993077C26E94}">
      <dgm:prSet/>
      <dgm:spPr/>
      <dgm:t>
        <a:bodyPr/>
        <a:lstStyle/>
        <a:p>
          <a:endParaRPr lang="en-US" sz="2200">
            <a:latin typeface="Century Gothic" panose="020B0502020202020204" pitchFamily="34" charset="0"/>
          </a:endParaRPr>
        </a:p>
      </dgm:t>
    </dgm:pt>
    <dgm:pt modelId="{8ECB9C30-E595-434A-AD50-ECBDCD065A58}">
      <dgm:prSet phldrT="[Text]" custT="1"/>
      <dgm:spPr/>
      <dgm:t>
        <a:bodyPr/>
        <a:lstStyle/>
        <a:p>
          <a:r>
            <a:rPr lang="en-US" sz="2200" dirty="0">
              <a:latin typeface="Century Gothic" panose="020B0502020202020204" pitchFamily="34" charset="0"/>
            </a:rPr>
            <a:t>Name 2</a:t>
          </a:r>
        </a:p>
      </dgm:t>
    </dgm:pt>
    <dgm:pt modelId="{ACA6936F-311C-4206-91FF-A82DD31A75DB}" type="parTrans" cxnId="{52A53621-9FC9-4773-A56A-8FD335C211B2}">
      <dgm:prSet/>
      <dgm:spPr/>
      <dgm:t>
        <a:bodyPr/>
        <a:lstStyle/>
        <a:p>
          <a:endParaRPr lang="en-US" sz="2200">
            <a:latin typeface="Century Gothic" panose="020B0502020202020204" pitchFamily="34" charset="0"/>
          </a:endParaRPr>
        </a:p>
      </dgm:t>
    </dgm:pt>
    <dgm:pt modelId="{0F36F93B-9C1D-4AD0-B0E7-C26F155765E7}" type="sibTrans" cxnId="{52A53621-9FC9-4773-A56A-8FD335C211B2}">
      <dgm:prSet/>
      <dgm:spPr/>
      <dgm:t>
        <a:bodyPr/>
        <a:lstStyle/>
        <a:p>
          <a:endParaRPr lang="en-US" sz="2200">
            <a:latin typeface="Century Gothic" panose="020B0502020202020204" pitchFamily="34" charset="0"/>
          </a:endParaRPr>
        </a:p>
      </dgm:t>
    </dgm:pt>
    <dgm:pt modelId="{12362A14-EC0A-490A-AE6E-2486D8BF2F1D}" type="pres">
      <dgm:prSet presAssocID="{FA48E0A2-7387-46FB-87C3-74D1CE5BD886}" presName="Name0" presStyleCnt="0">
        <dgm:presLayoutVars>
          <dgm:chMax val="8"/>
          <dgm:chPref val="8"/>
          <dgm:dir/>
        </dgm:presLayoutVars>
      </dgm:prSet>
      <dgm:spPr/>
    </dgm:pt>
    <dgm:pt modelId="{0ACC7D96-115A-4D22-95E3-811FB9934280}" type="pres">
      <dgm:prSet presAssocID="{EAC8677C-2E1A-412D-A84F-3DB44E92D765}" presName="parent_text_1" presStyleLbl="revTx" presStyleIdx="0" presStyleCnt="3">
        <dgm:presLayoutVars>
          <dgm:chMax val="0"/>
          <dgm:chPref val="0"/>
          <dgm:bulletEnabled val="1"/>
        </dgm:presLayoutVars>
      </dgm:prSet>
      <dgm:spPr/>
    </dgm:pt>
    <dgm:pt modelId="{0D27E1CC-AA74-4F1A-8510-0C9BC837E5FA}" type="pres">
      <dgm:prSet presAssocID="{EAC8677C-2E1A-412D-A84F-3DB44E92D765}" presName="image_accent_1" presStyleCnt="0"/>
      <dgm:spPr/>
    </dgm:pt>
    <dgm:pt modelId="{E5D47561-3FCF-4538-871D-BD9AA24D15A1}" type="pres">
      <dgm:prSet presAssocID="{EAC8677C-2E1A-412D-A84F-3DB44E92D765}" presName="imageAccentRepeatNode" presStyleLbl="alignNode1" presStyleIdx="0" presStyleCnt="6"/>
      <dgm:spPr/>
    </dgm:pt>
    <dgm:pt modelId="{CF5942D9-70AB-4ADB-8685-3834C0957518}" type="pres">
      <dgm:prSet presAssocID="{EAC8677C-2E1A-412D-A84F-3DB44E92D765}" presName="accent_1" presStyleLbl="alignNode1" presStyleIdx="1" presStyleCnt="6"/>
      <dgm:spPr/>
    </dgm:pt>
    <dgm:pt modelId="{F6AC45C6-1CDE-46FC-83B8-5A7B9E298E9A}" type="pres">
      <dgm:prSet presAssocID="{5CD0B851-47DE-48BE-AED9-88486C4DCFEB}" presName="image_1" presStyleCnt="0"/>
      <dgm:spPr/>
    </dgm:pt>
    <dgm:pt modelId="{3315E9CF-13C2-4A93-BA92-9D87F3B1A5F1}" type="pres">
      <dgm:prSet presAssocID="{5CD0B851-47DE-48BE-AED9-88486C4DCFEB}" presName="imageRepeatNode" presStyleLbl="fgImgPlace1" presStyleIdx="0" presStyleCnt="3"/>
      <dgm:spPr/>
    </dgm:pt>
    <dgm:pt modelId="{19E5F8D9-62AD-4C69-B2F2-6C9C156F222C}" type="pres">
      <dgm:prSet presAssocID="{74100F4B-23E8-4E86-A84E-445C23972073}" presName="parent_text_2" presStyleLbl="revTx" presStyleIdx="1" presStyleCnt="3">
        <dgm:presLayoutVars>
          <dgm:chMax val="0"/>
          <dgm:chPref val="0"/>
          <dgm:bulletEnabled val="1"/>
        </dgm:presLayoutVars>
      </dgm:prSet>
      <dgm:spPr/>
    </dgm:pt>
    <dgm:pt modelId="{33C22A0A-7C9A-45A5-AC51-61E88724491E}" type="pres">
      <dgm:prSet presAssocID="{74100F4B-23E8-4E86-A84E-445C23972073}" presName="image_accent_2" presStyleCnt="0"/>
      <dgm:spPr/>
    </dgm:pt>
    <dgm:pt modelId="{8C42363B-A39F-4BF2-B15C-ED43EF946123}" type="pres">
      <dgm:prSet presAssocID="{74100F4B-23E8-4E86-A84E-445C23972073}" presName="imageAccentRepeatNode" presStyleLbl="alignNode1" presStyleIdx="2" presStyleCnt="6"/>
      <dgm:spPr/>
    </dgm:pt>
    <dgm:pt modelId="{226D3A06-5797-4BE3-BB99-57EDF3C2E68F}" type="pres">
      <dgm:prSet presAssocID="{D620327A-CC37-4E6F-BA1A-A74593775C5E}" presName="image_2" presStyleCnt="0"/>
      <dgm:spPr/>
    </dgm:pt>
    <dgm:pt modelId="{4BBD6BD8-59C0-4827-9FDD-B209B9495A2B}" type="pres">
      <dgm:prSet presAssocID="{D620327A-CC37-4E6F-BA1A-A74593775C5E}" presName="imageRepeatNode" presStyleLbl="fgImgPlace1" presStyleIdx="1" presStyleCnt="3"/>
      <dgm:spPr/>
    </dgm:pt>
    <dgm:pt modelId="{E20BC67F-9B97-49E3-82F6-B700AA27F6C9}" type="pres">
      <dgm:prSet presAssocID="{8ECB9C30-E595-434A-AD50-ECBDCD065A58}" presName="image_accent_3" presStyleCnt="0"/>
      <dgm:spPr/>
    </dgm:pt>
    <dgm:pt modelId="{2CB98ADB-9FC8-4208-BEA7-6532C47A67A7}" type="pres">
      <dgm:prSet presAssocID="{8ECB9C30-E595-434A-AD50-ECBDCD065A58}" presName="imageAccentRepeatNode" presStyleLbl="alignNode1" presStyleIdx="3" presStyleCnt="6"/>
      <dgm:spPr/>
    </dgm:pt>
    <dgm:pt modelId="{0FE531A6-B0F6-4F2B-AC93-BCBD30BFDF1A}" type="pres">
      <dgm:prSet presAssocID="{8ECB9C30-E595-434A-AD50-ECBDCD065A58}" presName="parent_text_3" presStyleLbl="revTx" presStyleIdx="2" presStyleCnt="3">
        <dgm:presLayoutVars>
          <dgm:chMax val="0"/>
          <dgm:chPref val="0"/>
          <dgm:bulletEnabled val="1"/>
        </dgm:presLayoutVars>
      </dgm:prSet>
      <dgm:spPr/>
    </dgm:pt>
    <dgm:pt modelId="{79FCD828-44DA-43F1-A49A-99CAA79970A3}" type="pres">
      <dgm:prSet presAssocID="{8ECB9C30-E595-434A-AD50-ECBDCD065A58}" presName="accent_2" presStyleLbl="alignNode1" presStyleIdx="4" presStyleCnt="6"/>
      <dgm:spPr/>
    </dgm:pt>
    <dgm:pt modelId="{1947A2EA-03F6-45C7-B054-D5B0D2B74061}" type="pres">
      <dgm:prSet presAssocID="{8ECB9C30-E595-434A-AD50-ECBDCD065A58}" presName="accent_3" presStyleLbl="alignNode1" presStyleIdx="5" presStyleCnt="6"/>
      <dgm:spPr/>
    </dgm:pt>
    <dgm:pt modelId="{A43D1B09-B931-4075-83F8-4A90CA3D591C}" type="pres">
      <dgm:prSet presAssocID="{0F36F93B-9C1D-4AD0-B0E7-C26F155765E7}" presName="image_3" presStyleCnt="0"/>
      <dgm:spPr/>
    </dgm:pt>
    <dgm:pt modelId="{E63DCD73-AA2B-4072-BD0C-13881B3BD603}" type="pres">
      <dgm:prSet presAssocID="{0F36F93B-9C1D-4AD0-B0E7-C26F155765E7}" presName="imageRepeatNode" presStyleLbl="fgImgPlace1" presStyleIdx="2" presStyleCnt="3"/>
      <dgm:spPr/>
    </dgm:pt>
  </dgm:ptLst>
  <dgm:cxnLst>
    <dgm:cxn modelId="{6B27D313-779B-4D13-B110-66AC16C313F4}" type="presOf" srcId="{D620327A-CC37-4E6F-BA1A-A74593775C5E}" destId="{4BBD6BD8-59C0-4827-9FDD-B209B9495A2B}" srcOrd="0" destOrd="0" presId="urn:microsoft.com/office/officeart/2008/layout/BubblePictureList"/>
    <dgm:cxn modelId="{34224715-3262-4855-8668-423356B8D0B0}" srcId="{FA48E0A2-7387-46FB-87C3-74D1CE5BD886}" destId="{EAC8677C-2E1A-412D-A84F-3DB44E92D765}" srcOrd="0" destOrd="0" parTransId="{BDDABF41-76D9-41EA-953E-CE5F034F506C}" sibTransId="{5CD0B851-47DE-48BE-AED9-88486C4DCFEB}"/>
    <dgm:cxn modelId="{52A53621-9FC9-4773-A56A-8FD335C211B2}" srcId="{FA48E0A2-7387-46FB-87C3-74D1CE5BD886}" destId="{8ECB9C30-E595-434A-AD50-ECBDCD065A58}" srcOrd="2" destOrd="0" parTransId="{ACA6936F-311C-4206-91FF-A82DD31A75DB}" sibTransId="{0F36F93B-9C1D-4AD0-B0E7-C26F155765E7}"/>
    <dgm:cxn modelId="{D0C17843-215E-4872-A85C-DC98675B00BF}" type="presOf" srcId="{0F36F93B-9C1D-4AD0-B0E7-C26F155765E7}" destId="{E63DCD73-AA2B-4072-BD0C-13881B3BD603}" srcOrd="0" destOrd="0" presId="urn:microsoft.com/office/officeart/2008/layout/BubblePictureList"/>
    <dgm:cxn modelId="{2C548F50-D20B-4D5D-9759-86FA58A73EFE}" type="presOf" srcId="{FA48E0A2-7387-46FB-87C3-74D1CE5BD886}" destId="{12362A14-EC0A-490A-AE6E-2486D8BF2F1D}" srcOrd="0" destOrd="0" presId="urn:microsoft.com/office/officeart/2008/layout/BubblePictureList"/>
    <dgm:cxn modelId="{4B8AE07A-90DC-44EE-A3E1-341D4C0C3AEA}" type="presOf" srcId="{EAC8677C-2E1A-412D-A84F-3DB44E92D765}" destId="{0ACC7D96-115A-4D22-95E3-811FB9934280}" srcOrd="0" destOrd="0" presId="urn:microsoft.com/office/officeart/2008/layout/BubblePictureList"/>
    <dgm:cxn modelId="{B38AD37D-19DE-40DE-8569-993077C26E94}" srcId="{FA48E0A2-7387-46FB-87C3-74D1CE5BD886}" destId="{74100F4B-23E8-4E86-A84E-445C23972073}" srcOrd="1" destOrd="0" parTransId="{8D6E7B4A-B380-4CC4-994D-468B884CABA5}" sibTransId="{D620327A-CC37-4E6F-BA1A-A74593775C5E}"/>
    <dgm:cxn modelId="{3A32C5A7-9DB6-44EA-A4B1-E220D82B7134}" type="presOf" srcId="{74100F4B-23E8-4E86-A84E-445C23972073}" destId="{19E5F8D9-62AD-4C69-B2F2-6C9C156F222C}" srcOrd="0" destOrd="0" presId="urn:microsoft.com/office/officeart/2008/layout/BubblePictureList"/>
    <dgm:cxn modelId="{04BBCDD0-6EEC-4379-BF68-BD918164F8C3}" type="presOf" srcId="{5CD0B851-47DE-48BE-AED9-88486C4DCFEB}" destId="{3315E9CF-13C2-4A93-BA92-9D87F3B1A5F1}" srcOrd="0" destOrd="0" presId="urn:microsoft.com/office/officeart/2008/layout/BubblePictureList"/>
    <dgm:cxn modelId="{3EDD9BF9-1E72-4215-BF8F-3F5E684613F1}" type="presOf" srcId="{8ECB9C30-E595-434A-AD50-ECBDCD065A58}" destId="{0FE531A6-B0F6-4F2B-AC93-BCBD30BFDF1A}" srcOrd="0" destOrd="0" presId="urn:microsoft.com/office/officeart/2008/layout/BubblePictureList"/>
    <dgm:cxn modelId="{A8F2F60C-73C9-4F08-9B5C-BD8C72AA8225}" type="presParOf" srcId="{12362A14-EC0A-490A-AE6E-2486D8BF2F1D}" destId="{0ACC7D96-115A-4D22-95E3-811FB9934280}" srcOrd="0" destOrd="0" presId="urn:microsoft.com/office/officeart/2008/layout/BubblePictureList"/>
    <dgm:cxn modelId="{27778C00-D133-4654-B54D-72ED92D6409B}" type="presParOf" srcId="{12362A14-EC0A-490A-AE6E-2486D8BF2F1D}" destId="{0D27E1CC-AA74-4F1A-8510-0C9BC837E5FA}" srcOrd="1" destOrd="0" presId="urn:microsoft.com/office/officeart/2008/layout/BubblePictureList"/>
    <dgm:cxn modelId="{0C35AAE6-B7A9-4BF4-8889-DB4DA931CDDB}" type="presParOf" srcId="{0D27E1CC-AA74-4F1A-8510-0C9BC837E5FA}" destId="{E5D47561-3FCF-4538-871D-BD9AA24D15A1}" srcOrd="0" destOrd="0" presId="urn:microsoft.com/office/officeart/2008/layout/BubblePictureList"/>
    <dgm:cxn modelId="{52DAEAA5-33C4-4F73-B5C4-D268B36D7F5C}" type="presParOf" srcId="{12362A14-EC0A-490A-AE6E-2486D8BF2F1D}" destId="{CF5942D9-70AB-4ADB-8685-3834C0957518}" srcOrd="2" destOrd="0" presId="urn:microsoft.com/office/officeart/2008/layout/BubblePictureList"/>
    <dgm:cxn modelId="{82B4F93B-01A0-4899-9B30-1D8B9DD82BEC}" type="presParOf" srcId="{12362A14-EC0A-490A-AE6E-2486D8BF2F1D}" destId="{F6AC45C6-1CDE-46FC-83B8-5A7B9E298E9A}" srcOrd="3" destOrd="0" presId="urn:microsoft.com/office/officeart/2008/layout/BubblePictureList"/>
    <dgm:cxn modelId="{84602033-4199-4984-B4AA-688CBA8D0803}" type="presParOf" srcId="{F6AC45C6-1CDE-46FC-83B8-5A7B9E298E9A}" destId="{3315E9CF-13C2-4A93-BA92-9D87F3B1A5F1}" srcOrd="0" destOrd="0" presId="urn:microsoft.com/office/officeart/2008/layout/BubblePictureList"/>
    <dgm:cxn modelId="{67B60050-8D18-4DB8-B96D-7AFBF2DAEB75}" type="presParOf" srcId="{12362A14-EC0A-490A-AE6E-2486D8BF2F1D}" destId="{19E5F8D9-62AD-4C69-B2F2-6C9C156F222C}" srcOrd="4" destOrd="0" presId="urn:microsoft.com/office/officeart/2008/layout/BubblePictureList"/>
    <dgm:cxn modelId="{42B74204-C110-43D9-A55D-219383413149}" type="presParOf" srcId="{12362A14-EC0A-490A-AE6E-2486D8BF2F1D}" destId="{33C22A0A-7C9A-45A5-AC51-61E88724491E}" srcOrd="5" destOrd="0" presId="urn:microsoft.com/office/officeart/2008/layout/BubblePictureList"/>
    <dgm:cxn modelId="{0C5926EE-4054-4401-8B2B-C916EFC341E2}" type="presParOf" srcId="{33C22A0A-7C9A-45A5-AC51-61E88724491E}" destId="{8C42363B-A39F-4BF2-B15C-ED43EF946123}" srcOrd="0" destOrd="0" presId="urn:microsoft.com/office/officeart/2008/layout/BubblePictureList"/>
    <dgm:cxn modelId="{88C7735A-0D86-4157-AC6D-0D729CDC4885}" type="presParOf" srcId="{12362A14-EC0A-490A-AE6E-2486D8BF2F1D}" destId="{226D3A06-5797-4BE3-BB99-57EDF3C2E68F}" srcOrd="6" destOrd="0" presId="urn:microsoft.com/office/officeart/2008/layout/BubblePictureList"/>
    <dgm:cxn modelId="{E7496763-5740-4311-A771-82FC6310E84D}" type="presParOf" srcId="{226D3A06-5797-4BE3-BB99-57EDF3C2E68F}" destId="{4BBD6BD8-59C0-4827-9FDD-B209B9495A2B}" srcOrd="0" destOrd="0" presId="urn:microsoft.com/office/officeart/2008/layout/BubblePictureList"/>
    <dgm:cxn modelId="{44E6C14F-8A78-449F-B8F8-B2067429BEB4}" type="presParOf" srcId="{12362A14-EC0A-490A-AE6E-2486D8BF2F1D}" destId="{E20BC67F-9B97-49E3-82F6-B700AA27F6C9}" srcOrd="7" destOrd="0" presId="urn:microsoft.com/office/officeart/2008/layout/BubblePictureList"/>
    <dgm:cxn modelId="{2D496460-154E-4470-9863-41D88C83F69F}" type="presParOf" srcId="{E20BC67F-9B97-49E3-82F6-B700AA27F6C9}" destId="{2CB98ADB-9FC8-4208-BEA7-6532C47A67A7}" srcOrd="0" destOrd="0" presId="urn:microsoft.com/office/officeart/2008/layout/BubblePictureList"/>
    <dgm:cxn modelId="{CBAD19F1-ACDB-492F-AE84-08F39E49839D}" type="presParOf" srcId="{12362A14-EC0A-490A-AE6E-2486D8BF2F1D}" destId="{0FE531A6-B0F6-4F2B-AC93-BCBD30BFDF1A}" srcOrd="8" destOrd="0" presId="urn:microsoft.com/office/officeart/2008/layout/BubblePictureList"/>
    <dgm:cxn modelId="{4B68D5CB-8204-47CC-9FB4-E2D14C31C402}" type="presParOf" srcId="{12362A14-EC0A-490A-AE6E-2486D8BF2F1D}" destId="{79FCD828-44DA-43F1-A49A-99CAA79970A3}" srcOrd="9" destOrd="0" presId="urn:microsoft.com/office/officeart/2008/layout/BubblePictureList"/>
    <dgm:cxn modelId="{644ABC4F-BF9E-42C6-B3A8-BA4FA9FA974E}" type="presParOf" srcId="{12362A14-EC0A-490A-AE6E-2486D8BF2F1D}" destId="{1947A2EA-03F6-45C7-B054-D5B0D2B74061}" srcOrd="10" destOrd="0" presId="urn:microsoft.com/office/officeart/2008/layout/BubblePictureList"/>
    <dgm:cxn modelId="{BB2892CE-946C-46BE-AA3B-CAA28BC9B789}" type="presParOf" srcId="{12362A14-EC0A-490A-AE6E-2486D8BF2F1D}" destId="{A43D1B09-B931-4075-83F8-4A90CA3D591C}" srcOrd="11" destOrd="0" presId="urn:microsoft.com/office/officeart/2008/layout/BubblePictureList"/>
    <dgm:cxn modelId="{4FEE4BD6-CAB8-47BC-9B66-82BE2D3451CB}" type="presParOf" srcId="{A43D1B09-B931-4075-83F8-4A90CA3D591C}" destId="{E63DCD73-AA2B-4072-BD0C-13881B3BD603}"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D3B151-38C7-40F9-B5CB-FA80A439724D}" type="doc">
      <dgm:prSet loTypeId="urn:microsoft.com/office/officeart/2005/8/layout/orgChart1" loCatId="hierarchy" qsTypeId="urn:microsoft.com/office/officeart/2005/8/quickstyle/simple1" qsCatId="simple" csTypeId="urn:microsoft.com/office/officeart/2005/8/colors/accent4_2" csCatId="accent4" phldr="1"/>
      <dgm:spPr/>
      <dgm:t>
        <a:bodyPr/>
        <a:lstStyle/>
        <a:p>
          <a:endParaRPr lang="en-US"/>
        </a:p>
      </dgm:t>
    </dgm:pt>
    <dgm:pt modelId="{87364205-4160-48D9-88EB-9553B54C2D55}">
      <dgm:prSet phldrT="[Text]" custT="1"/>
      <dgm:spPr>
        <a:xfrm>
          <a:off x="1446931" y="1177"/>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Country:  name </a:t>
          </a:r>
        </a:p>
      </dgm:t>
    </dgm:pt>
    <dgm:pt modelId="{4A92BE28-811F-49C9-B8FB-09FF6452067C}" type="parTrans" cxnId="{E56861D5-817A-49F7-BD0D-FDB72FE0DB9A}">
      <dgm:prSet/>
      <dgm:spPr/>
      <dgm:t>
        <a:bodyPr/>
        <a:lstStyle/>
        <a:p>
          <a:pPr algn="ctr"/>
          <a:endParaRPr lang="en-US" sz="1400" b="0">
            <a:latin typeface="Century Gothic" panose="020B0502020202020204" pitchFamily="34" charset="0"/>
          </a:endParaRPr>
        </a:p>
      </dgm:t>
    </dgm:pt>
    <dgm:pt modelId="{3C605FF7-A895-4ADA-B23E-51112EFCCF4C}" type="sibTrans" cxnId="{E56861D5-817A-49F7-BD0D-FDB72FE0DB9A}">
      <dgm:prSet/>
      <dgm:spPr/>
      <dgm:t>
        <a:bodyPr/>
        <a:lstStyle/>
        <a:p>
          <a:pPr algn="ctr"/>
          <a:endParaRPr lang="en-US" sz="1400" b="0">
            <a:latin typeface="Century Gothic" panose="020B0502020202020204" pitchFamily="34" charset="0"/>
          </a:endParaRPr>
        </a:p>
      </dgm:t>
    </dgm:pt>
    <dgm:pt modelId="{3C279AC4-165A-436B-9D8F-8A677D797B4C}">
      <dgm:prSet phldrT="[Text]" custT="1"/>
      <dgm:spPr>
        <a:xfrm>
          <a:off x="1013048" y="1019546"/>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 Metropolitan districts</a:t>
          </a:r>
        </a:p>
      </dgm:t>
    </dgm:pt>
    <dgm:pt modelId="{1869C307-F97E-4DF4-9ECD-42A64456DFD7}" type="parTrans" cxnId="{4BF188C8-744A-4B2C-9665-12BD5FD5344A}">
      <dgm:prSet/>
      <dgm:spPr>
        <a:xfrm>
          <a:off x="1371629" y="868943"/>
          <a:ext cx="433882" cy="150603"/>
        </a:xfrm>
        <a:custGeom>
          <a:avLst/>
          <a:gdLst/>
          <a:ahLst/>
          <a:cxnLst/>
          <a:rect l="0" t="0" r="0" b="0"/>
          <a:pathLst>
            <a:path>
              <a:moveTo>
                <a:pt x="433882" y="0"/>
              </a:moveTo>
              <a:lnTo>
                <a:pt x="433882" y="75301"/>
              </a:lnTo>
              <a:lnTo>
                <a:pt x="0" y="75301"/>
              </a:lnTo>
              <a:lnTo>
                <a:pt x="0" y="150603"/>
              </a:lnTo>
            </a:path>
          </a:pathLst>
        </a:custGeom>
      </dgm:spPr>
      <dgm:t>
        <a:bodyPr/>
        <a:lstStyle/>
        <a:p>
          <a:pPr algn="ctr"/>
          <a:endParaRPr lang="en-US" sz="1400" b="0">
            <a:latin typeface="Century Gothic" panose="020B0502020202020204" pitchFamily="34" charset="0"/>
          </a:endParaRPr>
        </a:p>
      </dgm:t>
    </dgm:pt>
    <dgm:pt modelId="{851A13E6-5557-4345-AAF3-FC88518E3EFB}" type="sibTrans" cxnId="{4BF188C8-744A-4B2C-9665-12BD5FD5344A}">
      <dgm:prSet/>
      <dgm:spPr/>
      <dgm:t>
        <a:bodyPr/>
        <a:lstStyle/>
        <a:p>
          <a:pPr algn="ctr"/>
          <a:endParaRPr lang="en-US" sz="1400" b="0">
            <a:latin typeface="Century Gothic" panose="020B0502020202020204" pitchFamily="34" charset="0"/>
          </a:endParaRPr>
        </a:p>
      </dgm:t>
    </dgm:pt>
    <dgm:pt modelId="{E2E026C1-CD12-403E-9A26-0E4338AB5116}">
      <dgm:prSet phldrT="[Text]" custT="1"/>
      <dgm:spPr>
        <a:xfrm>
          <a:off x="2060104" y="1528731"/>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Subdistrict divisions</a:t>
          </a:r>
        </a:p>
      </dgm:t>
    </dgm:pt>
    <dgm:pt modelId="{AA3FA7B2-15FD-4582-BBAC-202EEA926BAD}" type="parTrans" cxnId="{2F9A2376-0493-4348-B761-237D9247CD05}">
      <dgm:prSet/>
      <dgm:spPr>
        <a:xfrm>
          <a:off x="1952530" y="1378127"/>
          <a:ext cx="107574" cy="329894"/>
        </a:xfrm>
        <a:custGeom>
          <a:avLst/>
          <a:gdLst/>
          <a:ahLst/>
          <a:cxnLst/>
          <a:rect l="0" t="0" r="0" b="0"/>
          <a:pathLst>
            <a:path>
              <a:moveTo>
                <a:pt x="0" y="0"/>
              </a:moveTo>
              <a:lnTo>
                <a:pt x="0" y="329894"/>
              </a:lnTo>
              <a:lnTo>
                <a:pt x="107574" y="329894"/>
              </a:lnTo>
            </a:path>
          </a:pathLst>
        </a:custGeom>
      </dgm:spPr>
      <dgm:t>
        <a:bodyPr/>
        <a:lstStyle/>
        <a:p>
          <a:pPr algn="ctr"/>
          <a:endParaRPr lang="en-US" sz="1400" b="0">
            <a:latin typeface="Century Gothic" panose="020B0502020202020204" pitchFamily="34" charset="0"/>
          </a:endParaRPr>
        </a:p>
      </dgm:t>
    </dgm:pt>
    <dgm:pt modelId="{3D4F8BFD-566A-4B4E-BDD2-F1AA0D9B0C75}" type="sibTrans" cxnId="{2F9A2376-0493-4348-B761-237D9247CD05}">
      <dgm:prSet/>
      <dgm:spPr/>
      <dgm:t>
        <a:bodyPr/>
        <a:lstStyle/>
        <a:p>
          <a:pPr algn="ctr"/>
          <a:endParaRPr lang="en-US" sz="1400" b="0">
            <a:latin typeface="Century Gothic" panose="020B0502020202020204" pitchFamily="34" charset="0"/>
          </a:endParaRPr>
        </a:p>
      </dgm:t>
    </dgm:pt>
    <dgm:pt modelId="{F0A3A696-FAFA-48E5-AB31-2E1588E1844B}">
      <dgm:prSet phldrT="[Text]" custT="1"/>
      <dgm:spPr>
        <a:xfrm>
          <a:off x="1880814" y="1019546"/>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Other districts </a:t>
          </a:r>
        </a:p>
      </dgm:t>
    </dgm:pt>
    <dgm:pt modelId="{22184140-9C40-44A4-8BA9-50144EAC4C15}" type="parTrans" cxnId="{22CE6E7B-1037-4BB5-B971-42599C9D58A1}">
      <dgm:prSet/>
      <dgm:spPr>
        <a:xfrm>
          <a:off x="1805512" y="868943"/>
          <a:ext cx="433882" cy="150603"/>
        </a:xfrm>
        <a:custGeom>
          <a:avLst/>
          <a:gdLst/>
          <a:ahLst/>
          <a:cxnLst/>
          <a:rect l="0" t="0" r="0" b="0"/>
          <a:pathLst>
            <a:path>
              <a:moveTo>
                <a:pt x="0" y="0"/>
              </a:moveTo>
              <a:lnTo>
                <a:pt x="0" y="75301"/>
              </a:lnTo>
              <a:lnTo>
                <a:pt x="433882" y="75301"/>
              </a:lnTo>
              <a:lnTo>
                <a:pt x="433882" y="150603"/>
              </a:lnTo>
            </a:path>
          </a:pathLst>
        </a:custGeom>
      </dgm:spPr>
      <dgm:t>
        <a:bodyPr/>
        <a:lstStyle/>
        <a:p>
          <a:pPr algn="ctr"/>
          <a:endParaRPr lang="en-US" sz="1400" b="0">
            <a:latin typeface="Century Gothic" panose="020B0502020202020204" pitchFamily="34" charset="0"/>
          </a:endParaRPr>
        </a:p>
      </dgm:t>
    </dgm:pt>
    <dgm:pt modelId="{5F0DEE4A-BD28-45D8-A873-2650C233EFC7}" type="sibTrans" cxnId="{22CE6E7B-1037-4BB5-B971-42599C9D58A1}">
      <dgm:prSet/>
      <dgm:spPr/>
      <dgm:t>
        <a:bodyPr/>
        <a:lstStyle/>
        <a:p>
          <a:pPr algn="ctr"/>
          <a:endParaRPr lang="en-US" sz="1400" b="0">
            <a:latin typeface="Century Gothic" panose="020B0502020202020204" pitchFamily="34" charset="0"/>
          </a:endParaRPr>
        </a:p>
      </dgm:t>
    </dgm:pt>
    <dgm:pt modelId="{7B060D39-D31D-4DA6-B747-F02B03EB248B}">
      <dgm:prSet phldrT="[Text]" custT="1"/>
      <dgm:spPr>
        <a:xfrm>
          <a:off x="1192339" y="1528731"/>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 Subdistrict divisions</a:t>
          </a:r>
        </a:p>
      </dgm:t>
    </dgm:pt>
    <dgm:pt modelId="{AA8EA311-B6E9-4912-9C46-85AAE731DDE5}" type="parTrans" cxnId="{1E2E0F9F-4F8F-4924-8784-D8E94C781A86}">
      <dgm:prSet/>
      <dgm:spPr>
        <a:xfrm>
          <a:off x="1084764" y="1378127"/>
          <a:ext cx="107574" cy="329894"/>
        </a:xfrm>
        <a:custGeom>
          <a:avLst/>
          <a:gdLst/>
          <a:ahLst/>
          <a:cxnLst/>
          <a:rect l="0" t="0" r="0" b="0"/>
          <a:pathLst>
            <a:path>
              <a:moveTo>
                <a:pt x="0" y="0"/>
              </a:moveTo>
              <a:lnTo>
                <a:pt x="0" y="329894"/>
              </a:lnTo>
              <a:lnTo>
                <a:pt x="107574" y="329894"/>
              </a:lnTo>
            </a:path>
          </a:pathLst>
        </a:custGeom>
      </dgm:spPr>
      <dgm:t>
        <a:bodyPr/>
        <a:lstStyle/>
        <a:p>
          <a:pPr algn="ctr"/>
          <a:endParaRPr lang="en-US" sz="1400" b="0">
            <a:latin typeface="Century Gothic" panose="020B0502020202020204" pitchFamily="34" charset="0"/>
          </a:endParaRPr>
        </a:p>
      </dgm:t>
    </dgm:pt>
    <dgm:pt modelId="{71AA6016-347C-45F7-B57E-B566921E0BDB}" type="sibTrans" cxnId="{1E2E0F9F-4F8F-4924-8784-D8E94C781A86}">
      <dgm:prSet/>
      <dgm:spPr/>
      <dgm:t>
        <a:bodyPr/>
        <a:lstStyle/>
        <a:p>
          <a:pPr algn="ctr"/>
          <a:endParaRPr lang="en-US" sz="1400" b="0">
            <a:latin typeface="Century Gothic" panose="020B0502020202020204" pitchFamily="34" charset="0"/>
          </a:endParaRPr>
        </a:p>
      </dgm:t>
    </dgm:pt>
    <dgm:pt modelId="{A1AECC1A-6971-4B37-A609-0E18150AB472}">
      <dgm:prSet phldrT="[Text]" custT="1"/>
      <dgm:spPr>
        <a:xfrm>
          <a:off x="1446931" y="510362"/>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Region(s)</a:t>
          </a:r>
        </a:p>
      </dgm:t>
    </dgm:pt>
    <dgm:pt modelId="{FEC0D40D-6B56-4903-8960-D8656E470AA5}" type="parTrans" cxnId="{E9C492E8-23B8-4D5E-AAA4-10C0F0C72018}">
      <dgm:prSet/>
      <dgm:spPr>
        <a:xfrm>
          <a:off x="1759792" y="359758"/>
          <a:ext cx="91440" cy="150603"/>
        </a:xfrm>
        <a:custGeom>
          <a:avLst/>
          <a:gdLst/>
          <a:ahLst/>
          <a:cxnLst/>
          <a:rect l="0" t="0" r="0" b="0"/>
          <a:pathLst>
            <a:path>
              <a:moveTo>
                <a:pt x="45720" y="0"/>
              </a:moveTo>
              <a:lnTo>
                <a:pt x="45720" y="150603"/>
              </a:lnTo>
            </a:path>
          </a:pathLst>
        </a:custGeom>
      </dgm:spPr>
      <dgm:t>
        <a:bodyPr/>
        <a:lstStyle/>
        <a:p>
          <a:endParaRPr lang="en-US" sz="1400" b="0">
            <a:latin typeface="Century Gothic" panose="020B0502020202020204" pitchFamily="34" charset="0"/>
          </a:endParaRPr>
        </a:p>
      </dgm:t>
    </dgm:pt>
    <dgm:pt modelId="{A187D48A-46F0-456E-9866-394E3E2E298B}" type="sibTrans" cxnId="{E9C492E8-23B8-4D5E-AAA4-10C0F0C72018}">
      <dgm:prSet/>
      <dgm:spPr/>
      <dgm:t>
        <a:bodyPr/>
        <a:lstStyle/>
        <a:p>
          <a:endParaRPr lang="en-US" sz="1400" b="0">
            <a:latin typeface="Century Gothic" panose="020B0502020202020204" pitchFamily="34" charset="0"/>
          </a:endParaRPr>
        </a:p>
      </dgm:t>
    </dgm:pt>
    <dgm:pt modelId="{C2A644ED-2CE7-4239-AADE-F8143893B222}" type="pres">
      <dgm:prSet presAssocID="{F8D3B151-38C7-40F9-B5CB-FA80A439724D}" presName="hierChild1" presStyleCnt="0">
        <dgm:presLayoutVars>
          <dgm:orgChart val="1"/>
          <dgm:chPref val="1"/>
          <dgm:dir/>
          <dgm:animOne val="branch"/>
          <dgm:animLvl val="lvl"/>
          <dgm:resizeHandles/>
        </dgm:presLayoutVars>
      </dgm:prSet>
      <dgm:spPr/>
    </dgm:pt>
    <dgm:pt modelId="{DF0B19D3-4D79-43E2-9AC5-280643EC282B}" type="pres">
      <dgm:prSet presAssocID="{87364205-4160-48D9-88EB-9553B54C2D55}" presName="hierRoot1" presStyleCnt="0">
        <dgm:presLayoutVars>
          <dgm:hierBranch val="init"/>
        </dgm:presLayoutVars>
      </dgm:prSet>
      <dgm:spPr/>
    </dgm:pt>
    <dgm:pt modelId="{AA556E9F-7968-4596-A879-CD0B68CAF073}" type="pres">
      <dgm:prSet presAssocID="{87364205-4160-48D9-88EB-9553B54C2D55}" presName="rootComposite1" presStyleCnt="0"/>
      <dgm:spPr/>
    </dgm:pt>
    <dgm:pt modelId="{A6241A1A-AA5A-451D-A5D2-737ACA0CBC50}" type="pres">
      <dgm:prSet presAssocID="{87364205-4160-48D9-88EB-9553B54C2D55}" presName="rootText1" presStyleLbl="node0" presStyleIdx="0" presStyleCnt="1">
        <dgm:presLayoutVars>
          <dgm:chPref val="3"/>
        </dgm:presLayoutVars>
      </dgm:prSet>
      <dgm:spPr/>
    </dgm:pt>
    <dgm:pt modelId="{476E92B5-BA81-4115-A2E9-694910280489}" type="pres">
      <dgm:prSet presAssocID="{87364205-4160-48D9-88EB-9553B54C2D55}" presName="rootConnector1" presStyleLbl="node1" presStyleIdx="0" presStyleCnt="0"/>
      <dgm:spPr/>
    </dgm:pt>
    <dgm:pt modelId="{FFD46916-4E59-4C5C-8333-56FA44DBAAB1}" type="pres">
      <dgm:prSet presAssocID="{87364205-4160-48D9-88EB-9553B54C2D55}" presName="hierChild2" presStyleCnt="0"/>
      <dgm:spPr/>
    </dgm:pt>
    <dgm:pt modelId="{68843476-B74F-4052-ACD1-257D56C01CF1}" type="pres">
      <dgm:prSet presAssocID="{FEC0D40D-6B56-4903-8960-D8656E470AA5}" presName="Name37" presStyleLbl="parChTrans1D2" presStyleIdx="0" presStyleCnt="1"/>
      <dgm:spPr/>
    </dgm:pt>
    <dgm:pt modelId="{D9A0043C-9CFB-441F-8B29-113D432DFD58}" type="pres">
      <dgm:prSet presAssocID="{A1AECC1A-6971-4B37-A609-0E18150AB472}" presName="hierRoot2" presStyleCnt="0">
        <dgm:presLayoutVars>
          <dgm:hierBranch val="init"/>
        </dgm:presLayoutVars>
      </dgm:prSet>
      <dgm:spPr/>
    </dgm:pt>
    <dgm:pt modelId="{22D1C454-2ACE-4B6F-97EB-89811B75157F}" type="pres">
      <dgm:prSet presAssocID="{A1AECC1A-6971-4B37-A609-0E18150AB472}" presName="rootComposite" presStyleCnt="0"/>
      <dgm:spPr/>
    </dgm:pt>
    <dgm:pt modelId="{761B52FB-A615-4A82-9FCC-958D2F97375A}" type="pres">
      <dgm:prSet presAssocID="{A1AECC1A-6971-4B37-A609-0E18150AB472}" presName="rootText" presStyleLbl="node2" presStyleIdx="0" presStyleCnt="1">
        <dgm:presLayoutVars>
          <dgm:chPref val="3"/>
        </dgm:presLayoutVars>
      </dgm:prSet>
      <dgm:spPr/>
    </dgm:pt>
    <dgm:pt modelId="{36EE4C09-DF40-4200-A583-9DA28148FB0A}" type="pres">
      <dgm:prSet presAssocID="{A1AECC1A-6971-4B37-A609-0E18150AB472}" presName="rootConnector" presStyleLbl="node2" presStyleIdx="0" presStyleCnt="1"/>
      <dgm:spPr/>
    </dgm:pt>
    <dgm:pt modelId="{864C2DE6-58BD-4761-824B-DBF87007AC35}" type="pres">
      <dgm:prSet presAssocID="{A1AECC1A-6971-4B37-A609-0E18150AB472}" presName="hierChild4" presStyleCnt="0"/>
      <dgm:spPr/>
    </dgm:pt>
    <dgm:pt modelId="{0945CDA3-BFC6-4ECE-B648-1594D8F4A262}" type="pres">
      <dgm:prSet presAssocID="{1869C307-F97E-4DF4-9ECD-42A64456DFD7}" presName="Name37" presStyleLbl="parChTrans1D3" presStyleIdx="0" presStyleCnt="2"/>
      <dgm:spPr/>
    </dgm:pt>
    <dgm:pt modelId="{A36A1DA9-580F-4793-B39D-721CA4A14F43}" type="pres">
      <dgm:prSet presAssocID="{3C279AC4-165A-436B-9D8F-8A677D797B4C}" presName="hierRoot2" presStyleCnt="0">
        <dgm:presLayoutVars>
          <dgm:hierBranch val="init"/>
        </dgm:presLayoutVars>
      </dgm:prSet>
      <dgm:spPr/>
    </dgm:pt>
    <dgm:pt modelId="{C8FB46DE-A3E3-43A3-89A4-5059DC0BDD13}" type="pres">
      <dgm:prSet presAssocID="{3C279AC4-165A-436B-9D8F-8A677D797B4C}" presName="rootComposite" presStyleCnt="0"/>
      <dgm:spPr/>
    </dgm:pt>
    <dgm:pt modelId="{C17C9115-0377-4FB4-B54B-7367DEBB4641}" type="pres">
      <dgm:prSet presAssocID="{3C279AC4-165A-436B-9D8F-8A677D797B4C}" presName="rootText" presStyleLbl="node3" presStyleIdx="0" presStyleCnt="2">
        <dgm:presLayoutVars>
          <dgm:chPref val="3"/>
        </dgm:presLayoutVars>
      </dgm:prSet>
      <dgm:spPr/>
    </dgm:pt>
    <dgm:pt modelId="{784F463C-31BC-465F-B8DB-FBEAABFAF183}" type="pres">
      <dgm:prSet presAssocID="{3C279AC4-165A-436B-9D8F-8A677D797B4C}" presName="rootConnector" presStyleLbl="node3" presStyleIdx="0" presStyleCnt="2"/>
      <dgm:spPr/>
    </dgm:pt>
    <dgm:pt modelId="{D5F344DC-D9CF-4859-A3FD-529C83E95A0D}" type="pres">
      <dgm:prSet presAssocID="{3C279AC4-165A-436B-9D8F-8A677D797B4C}" presName="hierChild4" presStyleCnt="0"/>
      <dgm:spPr/>
    </dgm:pt>
    <dgm:pt modelId="{420329F9-FDA5-4F63-9081-6FB6467EB03E}" type="pres">
      <dgm:prSet presAssocID="{AA8EA311-B6E9-4912-9C46-85AAE731DDE5}" presName="Name37" presStyleLbl="parChTrans1D4" presStyleIdx="0" presStyleCnt="2"/>
      <dgm:spPr/>
    </dgm:pt>
    <dgm:pt modelId="{C18BB228-E452-4755-BCD9-FCACDD40EE9B}" type="pres">
      <dgm:prSet presAssocID="{7B060D39-D31D-4DA6-B747-F02B03EB248B}" presName="hierRoot2" presStyleCnt="0">
        <dgm:presLayoutVars>
          <dgm:hierBranch val="init"/>
        </dgm:presLayoutVars>
      </dgm:prSet>
      <dgm:spPr/>
    </dgm:pt>
    <dgm:pt modelId="{9A00D12B-384A-4C66-8920-55C9D3D64E94}" type="pres">
      <dgm:prSet presAssocID="{7B060D39-D31D-4DA6-B747-F02B03EB248B}" presName="rootComposite" presStyleCnt="0"/>
      <dgm:spPr/>
    </dgm:pt>
    <dgm:pt modelId="{8EC47C26-07E4-49EC-BACB-2E2FA4390CBB}" type="pres">
      <dgm:prSet presAssocID="{7B060D39-D31D-4DA6-B747-F02B03EB248B}" presName="rootText" presStyleLbl="node4" presStyleIdx="0" presStyleCnt="2">
        <dgm:presLayoutVars>
          <dgm:chPref val="3"/>
        </dgm:presLayoutVars>
      </dgm:prSet>
      <dgm:spPr/>
    </dgm:pt>
    <dgm:pt modelId="{5468A192-591D-4154-9158-80DA6714BE26}" type="pres">
      <dgm:prSet presAssocID="{7B060D39-D31D-4DA6-B747-F02B03EB248B}" presName="rootConnector" presStyleLbl="node4" presStyleIdx="0" presStyleCnt="2"/>
      <dgm:spPr/>
    </dgm:pt>
    <dgm:pt modelId="{AB269772-D6C6-4C52-B972-275161DC16B1}" type="pres">
      <dgm:prSet presAssocID="{7B060D39-D31D-4DA6-B747-F02B03EB248B}" presName="hierChild4" presStyleCnt="0"/>
      <dgm:spPr/>
    </dgm:pt>
    <dgm:pt modelId="{00A4918B-FF81-4761-B717-C2F77E66F93F}" type="pres">
      <dgm:prSet presAssocID="{7B060D39-D31D-4DA6-B747-F02B03EB248B}" presName="hierChild5" presStyleCnt="0"/>
      <dgm:spPr/>
    </dgm:pt>
    <dgm:pt modelId="{601EE91F-365B-4B63-AD88-65F5C217313B}" type="pres">
      <dgm:prSet presAssocID="{3C279AC4-165A-436B-9D8F-8A677D797B4C}" presName="hierChild5" presStyleCnt="0"/>
      <dgm:spPr/>
    </dgm:pt>
    <dgm:pt modelId="{99BC68DB-C941-4179-ABF1-22BE7F7BE682}" type="pres">
      <dgm:prSet presAssocID="{22184140-9C40-44A4-8BA9-50144EAC4C15}" presName="Name37" presStyleLbl="parChTrans1D3" presStyleIdx="1" presStyleCnt="2"/>
      <dgm:spPr/>
    </dgm:pt>
    <dgm:pt modelId="{A28312B6-F834-48F3-945F-889A73340F43}" type="pres">
      <dgm:prSet presAssocID="{F0A3A696-FAFA-48E5-AB31-2E1588E1844B}" presName="hierRoot2" presStyleCnt="0">
        <dgm:presLayoutVars>
          <dgm:hierBranch val="init"/>
        </dgm:presLayoutVars>
      </dgm:prSet>
      <dgm:spPr/>
    </dgm:pt>
    <dgm:pt modelId="{0EE6AC8C-9AAB-40B0-A135-D71DD79FC3CF}" type="pres">
      <dgm:prSet presAssocID="{F0A3A696-FAFA-48E5-AB31-2E1588E1844B}" presName="rootComposite" presStyleCnt="0"/>
      <dgm:spPr/>
    </dgm:pt>
    <dgm:pt modelId="{1E919969-0BB6-462F-93C3-5013D3E7C82F}" type="pres">
      <dgm:prSet presAssocID="{F0A3A696-FAFA-48E5-AB31-2E1588E1844B}" presName="rootText" presStyleLbl="node3" presStyleIdx="1" presStyleCnt="2">
        <dgm:presLayoutVars>
          <dgm:chPref val="3"/>
        </dgm:presLayoutVars>
      </dgm:prSet>
      <dgm:spPr/>
    </dgm:pt>
    <dgm:pt modelId="{C998BA59-C1B0-4318-8C96-045708568443}" type="pres">
      <dgm:prSet presAssocID="{F0A3A696-FAFA-48E5-AB31-2E1588E1844B}" presName="rootConnector" presStyleLbl="node3" presStyleIdx="1" presStyleCnt="2"/>
      <dgm:spPr/>
    </dgm:pt>
    <dgm:pt modelId="{E8515E81-AD13-42E0-9798-04593DD62EDE}" type="pres">
      <dgm:prSet presAssocID="{F0A3A696-FAFA-48E5-AB31-2E1588E1844B}" presName="hierChild4" presStyleCnt="0"/>
      <dgm:spPr/>
    </dgm:pt>
    <dgm:pt modelId="{87AB5396-4222-49F1-AA49-4C33490258D4}" type="pres">
      <dgm:prSet presAssocID="{AA3FA7B2-15FD-4582-BBAC-202EEA926BAD}" presName="Name37" presStyleLbl="parChTrans1D4" presStyleIdx="1" presStyleCnt="2"/>
      <dgm:spPr/>
    </dgm:pt>
    <dgm:pt modelId="{DD896F08-C45E-46D1-AE75-B781DB33CA57}" type="pres">
      <dgm:prSet presAssocID="{E2E026C1-CD12-403E-9A26-0E4338AB5116}" presName="hierRoot2" presStyleCnt="0">
        <dgm:presLayoutVars>
          <dgm:hierBranch val="init"/>
        </dgm:presLayoutVars>
      </dgm:prSet>
      <dgm:spPr/>
    </dgm:pt>
    <dgm:pt modelId="{E9E84683-FFFB-4100-812C-B4476B1A29A0}" type="pres">
      <dgm:prSet presAssocID="{E2E026C1-CD12-403E-9A26-0E4338AB5116}" presName="rootComposite" presStyleCnt="0"/>
      <dgm:spPr/>
    </dgm:pt>
    <dgm:pt modelId="{8DEE98C7-C355-4C6C-A992-8405C541D086}" type="pres">
      <dgm:prSet presAssocID="{E2E026C1-CD12-403E-9A26-0E4338AB5116}" presName="rootText" presStyleLbl="node4" presStyleIdx="1" presStyleCnt="2">
        <dgm:presLayoutVars>
          <dgm:chPref val="3"/>
        </dgm:presLayoutVars>
      </dgm:prSet>
      <dgm:spPr/>
    </dgm:pt>
    <dgm:pt modelId="{83532F6E-F89A-4085-9C5D-D9C103ED2015}" type="pres">
      <dgm:prSet presAssocID="{E2E026C1-CD12-403E-9A26-0E4338AB5116}" presName="rootConnector" presStyleLbl="node4" presStyleIdx="1" presStyleCnt="2"/>
      <dgm:spPr/>
    </dgm:pt>
    <dgm:pt modelId="{2E6F2B04-C756-418F-A2CA-9A7A63B087A5}" type="pres">
      <dgm:prSet presAssocID="{E2E026C1-CD12-403E-9A26-0E4338AB5116}" presName="hierChild4" presStyleCnt="0"/>
      <dgm:spPr/>
    </dgm:pt>
    <dgm:pt modelId="{38DA744F-9AEA-4368-AFA4-88C5F025B96C}" type="pres">
      <dgm:prSet presAssocID="{E2E026C1-CD12-403E-9A26-0E4338AB5116}" presName="hierChild5" presStyleCnt="0"/>
      <dgm:spPr/>
    </dgm:pt>
    <dgm:pt modelId="{21E15628-B0F6-4359-B051-FAD1C3A28689}" type="pres">
      <dgm:prSet presAssocID="{F0A3A696-FAFA-48E5-AB31-2E1588E1844B}" presName="hierChild5" presStyleCnt="0"/>
      <dgm:spPr/>
    </dgm:pt>
    <dgm:pt modelId="{F5A5D03E-F145-4751-AE30-3B6E57CD0306}" type="pres">
      <dgm:prSet presAssocID="{A1AECC1A-6971-4B37-A609-0E18150AB472}" presName="hierChild5" presStyleCnt="0"/>
      <dgm:spPr/>
    </dgm:pt>
    <dgm:pt modelId="{6D1DE694-FCBC-4F60-8D55-0018354620C1}" type="pres">
      <dgm:prSet presAssocID="{87364205-4160-48D9-88EB-9553B54C2D55}" presName="hierChild3" presStyleCnt="0"/>
      <dgm:spPr/>
    </dgm:pt>
  </dgm:ptLst>
  <dgm:cxnLst>
    <dgm:cxn modelId="{BECDD339-3238-44BA-998E-F701795B409D}" type="presOf" srcId="{F0A3A696-FAFA-48E5-AB31-2E1588E1844B}" destId="{1E919969-0BB6-462F-93C3-5013D3E7C82F}" srcOrd="0" destOrd="0" presId="urn:microsoft.com/office/officeart/2005/8/layout/orgChart1"/>
    <dgm:cxn modelId="{61D4493D-8A16-498B-BC23-45B681300B80}" type="presOf" srcId="{22184140-9C40-44A4-8BA9-50144EAC4C15}" destId="{99BC68DB-C941-4179-ABF1-22BE7F7BE682}" srcOrd="0" destOrd="0" presId="urn:microsoft.com/office/officeart/2005/8/layout/orgChart1"/>
    <dgm:cxn modelId="{60B19369-C72E-47C6-A949-BA2EA8C082F8}" type="presOf" srcId="{A1AECC1A-6971-4B37-A609-0E18150AB472}" destId="{36EE4C09-DF40-4200-A583-9DA28148FB0A}" srcOrd="1" destOrd="0" presId="urn:microsoft.com/office/officeart/2005/8/layout/orgChart1"/>
    <dgm:cxn modelId="{62CD344D-108B-4461-BC1E-ADE313323F9B}" type="presOf" srcId="{F8D3B151-38C7-40F9-B5CB-FA80A439724D}" destId="{C2A644ED-2CE7-4239-AADE-F8143893B222}" srcOrd="0" destOrd="0" presId="urn:microsoft.com/office/officeart/2005/8/layout/orgChart1"/>
    <dgm:cxn modelId="{D76ED171-F954-4E38-853E-1669712A99F6}" type="presOf" srcId="{3C279AC4-165A-436B-9D8F-8A677D797B4C}" destId="{C17C9115-0377-4FB4-B54B-7367DEBB4641}" srcOrd="0" destOrd="0" presId="urn:microsoft.com/office/officeart/2005/8/layout/orgChart1"/>
    <dgm:cxn modelId="{2F9A2376-0493-4348-B761-237D9247CD05}" srcId="{F0A3A696-FAFA-48E5-AB31-2E1588E1844B}" destId="{E2E026C1-CD12-403E-9A26-0E4338AB5116}" srcOrd="0" destOrd="0" parTransId="{AA3FA7B2-15FD-4582-BBAC-202EEA926BAD}" sibTransId="{3D4F8BFD-566A-4B4E-BDD2-F1AA0D9B0C75}"/>
    <dgm:cxn modelId="{84DB4A76-254E-4BC8-ACC9-427E1D7795FB}" type="presOf" srcId="{A1AECC1A-6971-4B37-A609-0E18150AB472}" destId="{761B52FB-A615-4A82-9FCC-958D2F97375A}" srcOrd="0" destOrd="0" presId="urn:microsoft.com/office/officeart/2005/8/layout/orgChart1"/>
    <dgm:cxn modelId="{22CE6E7B-1037-4BB5-B971-42599C9D58A1}" srcId="{A1AECC1A-6971-4B37-A609-0E18150AB472}" destId="{F0A3A696-FAFA-48E5-AB31-2E1588E1844B}" srcOrd="1" destOrd="0" parTransId="{22184140-9C40-44A4-8BA9-50144EAC4C15}" sibTransId="{5F0DEE4A-BD28-45D8-A873-2650C233EFC7}"/>
    <dgm:cxn modelId="{31082F7D-1FC2-4403-BDD8-4E50320B629E}" type="presOf" srcId="{E2E026C1-CD12-403E-9A26-0E4338AB5116}" destId="{83532F6E-F89A-4085-9C5D-D9C103ED2015}" srcOrd="1" destOrd="0" presId="urn:microsoft.com/office/officeart/2005/8/layout/orgChart1"/>
    <dgm:cxn modelId="{9A42707E-62E5-42C5-90A8-C9AE36677C3F}" type="presOf" srcId="{E2E026C1-CD12-403E-9A26-0E4338AB5116}" destId="{8DEE98C7-C355-4C6C-A992-8405C541D086}" srcOrd="0" destOrd="0" presId="urn:microsoft.com/office/officeart/2005/8/layout/orgChart1"/>
    <dgm:cxn modelId="{B9043884-50A2-4028-8686-03B7527E39BB}" type="presOf" srcId="{87364205-4160-48D9-88EB-9553B54C2D55}" destId="{476E92B5-BA81-4115-A2E9-694910280489}" srcOrd="1" destOrd="0" presId="urn:microsoft.com/office/officeart/2005/8/layout/orgChart1"/>
    <dgm:cxn modelId="{278A1A8D-668E-4A28-A8F2-CCEF78B10E81}" type="presOf" srcId="{7B060D39-D31D-4DA6-B747-F02B03EB248B}" destId="{5468A192-591D-4154-9158-80DA6714BE26}" srcOrd="1" destOrd="0" presId="urn:microsoft.com/office/officeart/2005/8/layout/orgChart1"/>
    <dgm:cxn modelId="{009CFC92-FF2A-43DF-8ACC-812396817878}" type="presOf" srcId="{3C279AC4-165A-436B-9D8F-8A677D797B4C}" destId="{784F463C-31BC-465F-B8DB-FBEAABFAF183}" srcOrd="1" destOrd="0" presId="urn:microsoft.com/office/officeart/2005/8/layout/orgChart1"/>
    <dgm:cxn modelId="{41958F93-0D12-4402-987F-B58C1D14DD5A}" type="presOf" srcId="{FEC0D40D-6B56-4903-8960-D8656E470AA5}" destId="{68843476-B74F-4052-ACD1-257D56C01CF1}" srcOrd="0" destOrd="0" presId="urn:microsoft.com/office/officeart/2005/8/layout/orgChart1"/>
    <dgm:cxn modelId="{1E2E0F9F-4F8F-4924-8784-D8E94C781A86}" srcId="{3C279AC4-165A-436B-9D8F-8A677D797B4C}" destId="{7B060D39-D31D-4DA6-B747-F02B03EB248B}" srcOrd="0" destOrd="0" parTransId="{AA8EA311-B6E9-4912-9C46-85AAE731DDE5}" sibTransId="{71AA6016-347C-45F7-B57E-B566921E0BDB}"/>
    <dgm:cxn modelId="{994B05C0-8747-440E-A2CB-14D508A3DCC5}" type="presOf" srcId="{AA8EA311-B6E9-4912-9C46-85AAE731DDE5}" destId="{420329F9-FDA5-4F63-9081-6FB6467EB03E}" srcOrd="0" destOrd="0" presId="urn:microsoft.com/office/officeart/2005/8/layout/orgChart1"/>
    <dgm:cxn modelId="{3CC826C0-BA3B-416F-B708-DA39C717E67F}" type="presOf" srcId="{1869C307-F97E-4DF4-9ECD-42A64456DFD7}" destId="{0945CDA3-BFC6-4ECE-B648-1594D8F4A262}" srcOrd="0" destOrd="0" presId="urn:microsoft.com/office/officeart/2005/8/layout/orgChart1"/>
    <dgm:cxn modelId="{AD259CC3-8A32-470C-8A08-2007154A28FC}" type="presOf" srcId="{87364205-4160-48D9-88EB-9553B54C2D55}" destId="{A6241A1A-AA5A-451D-A5D2-737ACA0CBC50}" srcOrd="0" destOrd="0" presId="urn:microsoft.com/office/officeart/2005/8/layout/orgChart1"/>
    <dgm:cxn modelId="{21DA8FC5-76EC-4F16-9031-58EF4C3E8819}" type="presOf" srcId="{7B060D39-D31D-4DA6-B747-F02B03EB248B}" destId="{8EC47C26-07E4-49EC-BACB-2E2FA4390CBB}" srcOrd="0" destOrd="0" presId="urn:microsoft.com/office/officeart/2005/8/layout/orgChart1"/>
    <dgm:cxn modelId="{4BF188C8-744A-4B2C-9665-12BD5FD5344A}" srcId="{A1AECC1A-6971-4B37-A609-0E18150AB472}" destId="{3C279AC4-165A-436B-9D8F-8A677D797B4C}" srcOrd="0" destOrd="0" parTransId="{1869C307-F97E-4DF4-9ECD-42A64456DFD7}" sibTransId="{851A13E6-5557-4345-AAF3-FC88518E3EFB}"/>
    <dgm:cxn modelId="{6FC992CA-6DAA-4E59-8C21-F5913587BEC6}" type="presOf" srcId="{F0A3A696-FAFA-48E5-AB31-2E1588E1844B}" destId="{C998BA59-C1B0-4318-8C96-045708568443}" srcOrd="1" destOrd="0" presId="urn:microsoft.com/office/officeart/2005/8/layout/orgChart1"/>
    <dgm:cxn modelId="{E56861D5-817A-49F7-BD0D-FDB72FE0DB9A}" srcId="{F8D3B151-38C7-40F9-B5CB-FA80A439724D}" destId="{87364205-4160-48D9-88EB-9553B54C2D55}" srcOrd="0" destOrd="0" parTransId="{4A92BE28-811F-49C9-B8FB-09FF6452067C}" sibTransId="{3C605FF7-A895-4ADA-B23E-51112EFCCF4C}"/>
    <dgm:cxn modelId="{E9C492E8-23B8-4D5E-AAA4-10C0F0C72018}" srcId="{87364205-4160-48D9-88EB-9553B54C2D55}" destId="{A1AECC1A-6971-4B37-A609-0E18150AB472}" srcOrd="0" destOrd="0" parTransId="{FEC0D40D-6B56-4903-8960-D8656E470AA5}" sibTransId="{A187D48A-46F0-456E-9866-394E3E2E298B}"/>
    <dgm:cxn modelId="{872BE8EF-64F1-4581-9439-488F30E80A73}" type="presOf" srcId="{AA3FA7B2-15FD-4582-BBAC-202EEA926BAD}" destId="{87AB5396-4222-49F1-AA49-4C33490258D4}" srcOrd="0" destOrd="0" presId="urn:microsoft.com/office/officeart/2005/8/layout/orgChart1"/>
    <dgm:cxn modelId="{44EAA1DA-D0DA-4AE1-AB5F-801828ECBE7B}" type="presParOf" srcId="{C2A644ED-2CE7-4239-AADE-F8143893B222}" destId="{DF0B19D3-4D79-43E2-9AC5-280643EC282B}" srcOrd="0" destOrd="0" presId="urn:microsoft.com/office/officeart/2005/8/layout/orgChart1"/>
    <dgm:cxn modelId="{AD738D5C-0545-45CB-8583-85C3A7E20541}" type="presParOf" srcId="{DF0B19D3-4D79-43E2-9AC5-280643EC282B}" destId="{AA556E9F-7968-4596-A879-CD0B68CAF073}" srcOrd="0" destOrd="0" presId="urn:microsoft.com/office/officeart/2005/8/layout/orgChart1"/>
    <dgm:cxn modelId="{921502FE-D33B-404B-BBD5-9941CC164930}" type="presParOf" srcId="{AA556E9F-7968-4596-A879-CD0B68CAF073}" destId="{A6241A1A-AA5A-451D-A5D2-737ACA0CBC50}" srcOrd="0" destOrd="0" presId="urn:microsoft.com/office/officeart/2005/8/layout/orgChart1"/>
    <dgm:cxn modelId="{33FBEA33-1A44-4A73-A45A-925A3D66D510}" type="presParOf" srcId="{AA556E9F-7968-4596-A879-CD0B68CAF073}" destId="{476E92B5-BA81-4115-A2E9-694910280489}" srcOrd="1" destOrd="0" presId="urn:microsoft.com/office/officeart/2005/8/layout/orgChart1"/>
    <dgm:cxn modelId="{FCE954DC-BFF5-42C2-B4B4-FFAB2A5C5DDB}" type="presParOf" srcId="{DF0B19D3-4D79-43E2-9AC5-280643EC282B}" destId="{FFD46916-4E59-4C5C-8333-56FA44DBAAB1}" srcOrd="1" destOrd="0" presId="urn:microsoft.com/office/officeart/2005/8/layout/orgChart1"/>
    <dgm:cxn modelId="{BC385ADA-3513-44D6-BBB4-2CE6F62240E7}" type="presParOf" srcId="{FFD46916-4E59-4C5C-8333-56FA44DBAAB1}" destId="{68843476-B74F-4052-ACD1-257D56C01CF1}" srcOrd="0" destOrd="0" presId="urn:microsoft.com/office/officeart/2005/8/layout/orgChart1"/>
    <dgm:cxn modelId="{96EE76F6-1D03-4FEF-8675-86F4BB367311}" type="presParOf" srcId="{FFD46916-4E59-4C5C-8333-56FA44DBAAB1}" destId="{D9A0043C-9CFB-441F-8B29-113D432DFD58}" srcOrd="1" destOrd="0" presId="urn:microsoft.com/office/officeart/2005/8/layout/orgChart1"/>
    <dgm:cxn modelId="{DE2A235C-561E-4B96-9E40-9EA0B240C3E3}" type="presParOf" srcId="{D9A0043C-9CFB-441F-8B29-113D432DFD58}" destId="{22D1C454-2ACE-4B6F-97EB-89811B75157F}" srcOrd="0" destOrd="0" presId="urn:microsoft.com/office/officeart/2005/8/layout/orgChart1"/>
    <dgm:cxn modelId="{A3AA8941-FE91-4BAE-B7E3-62D517024A90}" type="presParOf" srcId="{22D1C454-2ACE-4B6F-97EB-89811B75157F}" destId="{761B52FB-A615-4A82-9FCC-958D2F97375A}" srcOrd="0" destOrd="0" presId="urn:microsoft.com/office/officeart/2005/8/layout/orgChart1"/>
    <dgm:cxn modelId="{CC988489-30AF-46B0-8519-66C43C6B8DD0}" type="presParOf" srcId="{22D1C454-2ACE-4B6F-97EB-89811B75157F}" destId="{36EE4C09-DF40-4200-A583-9DA28148FB0A}" srcOrd="1" destOrd="0" presId="urn:microsoft.com/office/officeart/2005/8/layout/orgChart1"/>
    <dgm:cxn modelId="{C766E5FA-730C-4C51-9693-54CD419A0879}" type="presParOf" srcId="{D9A0043C-9CFB-441F-8B29-113D432DFD58}" destId="{864C2DE6-58BD-4761-824B-DBF87007AC35}" srcOrd="1" destOrd="0" presId="urn:microsoft.com/office/officeart/2005/8/layout/orgChart1"/>
    <dgm:cxn modelId="{F51544FA-DC3A-43B5-8DDD-822919CCD09E}" type="presParOf" srcId="{864C2DE6-58BD-4761-824B-DBF87007AC35}" destId="{0945CDA3-BFC6-4ECE-B648-1594D8F4A262}" srcOrd="0" destOrd="0" presId="urn:microsoft.com/office/officeart/2005/8/layout/orgChart1"/>
    <dgm:cxn modelId="{C570E927-A0C8-4DCA-B698-527F5F4B7D6D}" type="presParOf" srcId="{864C2DE6-58BD-4761-824B-DBF87007AC35}" destId="{A36A1DA9-580F-4793-B39D-721CA4A14F43}" srcOrd="1" destOrd="0" presId="urn:microsoft.com/office/officeart/2005/8/layout/orgChart1"/>
    <dgm:cxn modelId="{34CE3252-5FAD-40B2-9722-FA607E7AA008}" type="presParOf" srcId="{A36A1DA9-580F-4793-B39D-721CA4A14F43}" destId="{C8FB46DE-A3E3-43A3-89A4-5059DC0BDD13}" srcOrd="0" destOrd="0" presId="urn:microsoft.com/office/officeart/2005/8/layout/orgChart1"/>
    <dgm:cxn modelId="{BCF41D15-E6A5-406B-A0D7-553D74A103C4}" type="presParOf" srcId="{C8FB46DE-A3E3-43A3-89A4-5059DC0BDD13}" destId="{C17C9115-0377-4FB4-B54B-7367DEBB4641}" srcOrd="0" destOrd="0" presId="urn:microsoft.com/office/officeart/2005/8/layout/orgChart1"/>
    <dgm:cxn modelId="{5AAB34B3-1191-4E23-9D9A-BA1429F742EB}" type="presParOf" srcId="{C8FB46DE-A3E3-43A3-89A4-5059DC0BDD13}" destId="{784F463C-31BC-465F-B8DB-FBEAABFAF183}" srcOrd="1" destOrd="0" presId="urn:microsoft.com/office/officeart/2005/8/layout/orgChart1"/>
    <dgm:cxn modelId="{1154A45F-F767-4906-A3AA-CA7F5814DCBB}" type="presParOf" srcId="{A36A1DA9-580F-4793-B39D-721CA4A14F43}" destId="{D5F344DC-D9CF-4859-A3FD-529C83E95A0D}" srcOrd="1" destOrd="0" presId="urn:microsoft.com/office/officeart/2005/8/layout/orgChart1"/>
    <dgm:cxn modelId="{24880954-FD97-477E-B69C-083F41834178}" type="presParOf" srcId="{D5F344DC-D9CF-4859-A3FD-529C83E95A0D}" destId="{420329F9-FDA5-4F63-9081-6FB6467EB03E}" srcOrd="0" destOrd="0" presId="urn:microsoft.com/office/officeart/2005/8/layout/orgChart1"/>
    <dgm:cxn modelId="{11878501-8DFA-4CA8-B0EC-95C7C2AF0070}" type="presParOf" srcId="{D5F344DC-D9CF-4859-A3FD-529C83E95A0D}" destId="{C18BB228-E452-4755-BCD9-FCACDD40EE9B}" srcOrd="1" destOrd="0" presId="urn:microsoft.com/office/officeart/2005/8/layout/orgChart1"/>
    <dgm:cxn modelId="{16C3A57A-0992-476E-95AA-24CD87DCA233}" type="presParOf" srcId="{C18BB228-E452-4755-BCD9-FCACDD40EE9B}" destId="{9A00D12B-384A-4C66-8920-55C9D3D64E94}" srcOrd="0" destOrd="0" presId="urn:microsoft.com/office/officeart/2005/8/layout/orgChart1"/>
    <dgm:cxn modelId="{B28D21E8-8D45-4642-A3DD-CA350596305B}" type="presParOf" srcId="{9A00D12B-384A-4C66-8920-55C9D3D64E94}" destId="{8EC47C26-07E4-49EC-BACB-2E2FA4390CBB}" srcOrd="0" destOrd="0" presId="urn:microsoft.com/office/officeart/2005/8/layout/orgChart1"/>
    <dgm:cxn modelId="{ABC68A65-FB7B-4F45-A862-350040580D8F}" type="presParOf" srcId="{9A00D12B-384A-4C66-8920-55C9D3D64E94}" destId="{5468A192-591D-4154-9158-80DA6714BE26}" srcOrd="1" destOrd="0" presId="urn:microsoft.com/office/officeart/2005/8/layout/orgChart1"/>
    <dgm:cxn modelId="{4083E0F2-E14F-4A35-958F-CC7543E1F93F}" type="presParOf" srcId="{C18BB228-E452-4755-BCD9-FCACDD40EE9B}" destId="{AB269772-D6C6-4C52-B972-275161DC16B1}" srcOrd="1" destOrd="0" presId="urn:microsoft.com/office/officeart/2005/8/layout/orgChart1"/>
    <dgm:cxn modelId="{A12D5387-DB60-4EBF-AA71-4BE763BC6A3E}" type="presParOf" srcId="{C18BB228-E452-4755-BCD9-FCACDD40EE9B}" destId="{00A4918B-FF81-4761-B717-C2F77E66F93F}" srcOrd="2" destOrd="0" presId="urn:microsoft.com/office/officeart/2005/8/layout/orgChart1"/>
    <dgm:cxn modelId="{4E90F871-91D5-4F35-B781-1837E46FFFF9}" type="presParOf" srcId="{A36A1DA9-580F-4793-B39D-721CA4A14F43}" destId="{601EE91F-365B-4B63-AD88-65F5C217313B}" srcOrd="2" destOrd="0" presId="urn:microsoft.com/office/officeart/2005/8/layout/orgChart1"/>
    <dgm:cxn modelId="{70DFDEA8-2C62-4DEF-BDC7-0B6DD5A41A11}" type="presParOf" srcId="{864C2DE6-58BD-4761-824B-DBF87007AC35}" destId="{99BC68DB-C941-4179-ABF1-22BE7F7BE682}" srcOrd="2" destOrd="0" presId="urn:microsoft.com/office/officeart/2005/8/layout/orgChart1"/>
    <dgm:cxn modelId="{45FDBEFA-B4D9-4BC8-9313-95AC434872D6}" type="presParOf" srcId="{864C2DE6-58BD-4761-824B-DBF87007AC35}" destId="{A28312B6-F834-48F3-945F-889A73340F43}" srcOrd="3" destOrd="0" presId="urn:microsoft.com/office/officeart/2005/8/layout/orgChart1"/>
    <dgm:cxn modelId="{D4D404CE-1D11-4E34-8C99-AB3CC0A46D4C}" type="presParOf" srcId="{A28312B6-F834-48F3-945F-889A73340F43}" destId="{0EE6AC8C-9AAB-40B0-A135-D71DD79FC3CF}" srcOrd="0" destOrd="0" presId="urn:microsoft.com/office/officeart/2005/8/layout/orgChart1"/>
    <dgm:cxn modelId="{075F914A-50D3-492A-B919-3AA38EE3A6D7}" type="presParOf" srcId="{0EE6AC8C-9AAB-40B0-A135-D71DD79FC3CF}" destId="{1E919969-0BB6-462F-93C3-5013D3E7C82F}" srcOrd="0" destOrd="0" presId="urn:microsoft.com/office/officeart/2005/8/layout/orgChart1"/>
    <dgm:cxn modelId="{18DBEA4F-174F-4018-B15A-3A529379D8DB}" type="presParOf" srcId="{0EE6AC8C-9AAB-40B0-A135-D71DD79FC3CF}" destId="{C998BA59-C1B0-4318-8C96-045708568443}" srcOrd="1" destOrd="0" presId="urn:microsoft.com/office/officeart/2005/8/layout/orgChart1"/>
    <dgm:cxn modelId="{D86AE9C5-F800-4BF2-9EDE-A8631F666EF2}" type="presParOf" srcId="{A28312B6-F834-48F3-945F-889A73340F43}" destId="{E8515E81-AD13-42E0-9798-04593DD62EDE}" srcOrd="1" destOrd="0" presId="urn:microsoft.com/office/officeart/2005/8/layout/orgChart1"/>
    <dgm:cxn modelId="{318836A1-5B64-4FCB-873B-98EDC455F9E8}" type="presParOf" srcId="{E8515E81-AD13-42E0-9798-04593DD62EDE}" destId="{87AB5396-4222-49F1-AA49-4C33490258D4}" srcOrd="0" destOrd="0" presId="urn:microsoft.com/office/officeart/2005/8/layout/orgChart1"/>
    <dgm:cxn modelId="{35867035-D8E2-4B88-AD81-DA3E52599415}" type="presParOf" srcId="{E8515E81-AD13-42E0-9798-04593DD62EDE}" destId="{DD896F08-C45E-46D1-AE75-B781DB33CA57}" srcOrd="1" destOrd="0" presId="urn:microsoft.com/office/officeart/2005/8/layout/orgChart1"/>
    <dgm:cxn modelId="{802D0008-6FFB-41E2-A00E-99958AEAC151}" type="presParOf" srcId="{DD896F08-C45E-46D1-AE75-B781DB33CA57}" destId="{E9E84683-FFFB-4100-812C-B4476B1A29A0}" srcOrd="0" destOrd="0" presId="urn:microsoft.com/office/officeart/2005/8/layout/orgChart1"/>
    <dgm:cxn modelId="{2B1519C6-29C6-4A02-9FF5-9F4C34FED1C6}" type="presParOf" srcId="{E9E84683-FFFB-4100-812C-B4476B1A29A0}" destId="{8DEE98C7-C355-4C6C-A992-8405C541D086}" srcOrd="0" destOrd="0" presId="urn:microsoft.com/office/officeart/2005/8/layout/orgChart1"/>
    <dgm:cxn modelId="{4E2121BC-CDBC-423D-BF93-455B96FFFD72}" type="presParOf" srcId="{E9E84683-FFFB-4100-812C-B4476B1A29A0}" destId="{83532F6E-F89A-4085-9C5D-D9C103ED2015}" srcOrd="1" destOrd="0" presId="urn:microsoft.com/office/officeart/2005/8/layout/orgChart1"/>
    <dgm:cxn modelId="{A459D7C4-CF03-4BBA-B7CE-AB2B956FC15A}" type="presParOf" srcId="{DD896F08-C45E-46D1-AE75-B781DB33CA57}" destId="{2E6F2B04-C756-418F-A2CA-9A7A63B087A5}" srcOrd="1" destOrd="0" presId="urn:microsoft.com/office/officeart/2005/8/layout/orgChart1"/>
    <dgm:cxn modelId="{FEFEACA2-FF2F-4A3E-AF51-03F3EB1B0345}" type="presParOf" srcId="{DD896F08-C45E-46D1-AE75-B781DB33CA57}" destId="{38DA744F-9AEA-4368-AFA4-88C5F025B96C}" srcOrd="2" destOrd="0" presId="urn:microsoft.com/office/officeart/2005/8/layout/orgChart1"/>
    <dgm:cxn modelId="{5B42183F-4F5D-42B0-92FD-35A49BF292C8}" type="presParOf" srcId="{A28312B6-F834-48F3-945F-889A73340F43}" destId="{21E15628-B0F6-4359-B051-FAD1C3A28689}" srcOrd="2" destOrd="0" presId="urn:microsoft.com/office/officeart/2005/8/layout/orgChart1"/>
    <dgm:cxn modelId="{E751C0D9-7B56-4382-B2BF-7F13C8D5390C}" type="presParOf" srcId="{D9A0043C-9CFB-441F-8B29-113D432DFD58}" destId="{F5A5D03E-F145-4751-AE30-3B6E57CD0306}" srcOrd="2" destOrd="0" presId="urn:microsoft.com/office/officeart/2005/8/layout/orgChart1"/>
    <dgm:cxn modelId="{99FFF04B-A87D-47C1-897F-D36E00980B44}" type="presParOf" srcId="{DF0B19D3-4D79-43E2-9AC5-280643EC282B}" destId="{6D1DE694-FCBC-4F60-8D55-0018354620C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D3B151-38C7-40F9-B5CB-FA80A439724D}" type="doc">
      <dgm:prSet loTypeId="urn:microsoft.com/office/officeart/2005/8/layout/orgChart1" loCatId="hierarchy" qsTypeId="urn:microsoft.com/office/officeart/2005/8/quickstyle/simple1" qsCatId="simple" csTypeId="urn:microsoft.com/office/officeart/2005/8/colors/accent4_2" csCatId="accent4" phldr="1"/>
      <dgm:spPr/>
      <dgm:t>
        <a:bodyPr/>
        <a:lstStyle/>
        <a:p>
          <a:endParaRPr lang="en-US"/>
        </a:p>
      </dgm:t>
    </dgm:pt>
    <dgm:pt modelId="{87364205-4160-48D9-88EB-9553B54C2D55}">
      <dgm:prSet phldrT="[Text]" custT="1"/>
      <dgm:spPr>
        <a:xfrm>
          <a:off x="1446931" y="1177"/>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Country:  name </a:t>
          </a:r>
        </a:p>
      </dgm:t>
    </dgm:pt>
    <dgm:pt modelId="{4A92BE28-811F-49C9-B8FB-09FF6452067C}" type="parTrans" cxnId="{E56861D5-817A-49F7-BD0D-FDB72FE0DB9A}">
      <dgm:prSet/>
      <dgm:spPr/>
      <dgm:t>
        <a:bodyPr/>
        <a:lstStyle/>
        <a:p>
          <a:pPr algn="ctr"/>
          <a:endParaRPr lang="en-US" sz="1400" b="0">
            <a:latin typeface="Century Gothic" panose="020B0502020202020204" pitchFamily="34" charset="0"/>
          </a:endParaRPr>
        </a:p>
      </dgm:t>
    </dgm:pt>
    <dgm:pt modelId="{3C605FF7-A895-4ADA-B23E-51112EFCCF4C}" type="sibTrans" cxnId="{E56861D5-817A-49F7-BD0D-FDB72FE0DB9A}">
      <dgm:prSet/>
      <dgm:spPr/>
      <dgm:t>
        <a:bodyPr/>
        <a:lstStyle/>
        <a:p>
          <a:pPr algn="ctr"/>
          <a:endParaRPr lang="en-US" sz="1400" b="0">
            <a:latin typeface="Century Gothic" panose="020B0502020202020204" pitchFamily="34" charset="0"/>
          </a:endParaRPr>
        </a:p>
      </dgm:t>
    </dgm:pt>
    <dgm:pt modelId="{3C279AC4-165A-436B-9D8F-8A677D797B4C}">
      <dgm:prSet phldrT="[Text]" custT="1"/>
      <dgm:spPr>
        <a:xfrm>
          <a:off x="1013048" y="1019546"/>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 Metropolitan districts</a:t>
          </a:r>
        </a:p>
      </dgm:t>
    </dgm:pt>
    <dgm:pt modelId="{1869C307-F97E-4DF4-9ECD-42A64456DFD7}" type="parTrans" cxnId="{4BF188C8-744A-4B2C-9665-12BD5FD5344A}">
      <dgm:prSet/>
      <dgm:spPr>
        <a:xfrm>
          <a:off x="1371629" y="868943"/>
          <a:ext cx="433882" cy="150603"/>
        </a:xfrm>
        <a:custGeom>
          <a:avLst/>
          <a:gdLst/>
          <a:ahLst/>
          <a:cxnLst/>
          <a:rect l="0" t="0" r="0" b="0"/>
          <a:pathLst>
            <a:path>
              <a:moveTo>
                <a:pt x="433882" y="0"/>
              </a:moveTo>
              <a:lnTo>
                <a:pt x="433882" y="75301"/>
              </a:lnTo>
              <a:lnTo>
                <a:pt x="0" y="75301"/>
              </a:lnTo>
              <a:lnTo>
                <a:pt x="0" y="150603"/>
              </a:lnTo>
            </a:path>
          </a:pathLst>
        </a:custGeom>
      </dgm:spPr>
      <dgm:t>
        <a:bodyPr/>
        <a:lstStyle/>
        <a:p>
          <a:pPr algn="ctr"/>
          <a:endParaRPr lang="en-US" sz="1400" b="0">
            <a:latin typeface="Century Gothic" panose="020B0502020202020204" pitchFamily="34" charset="0"/>
          </a:endParaRPr>
        </a:p>
      </dgm:t>
    </dgm:pt>
    <dgm:pt modelId="{851A13E6-5557-4345-AAF3-FC88518E3EFB}" type="sibTrans" cxnId="{4BF188C8-744A-4B2C-9665-12BD5FD5344A}">
      <dgm:prSet/>
      <dgm:spPr/>
      <dgm:t>
        <a:bodyPr/>
        <a:lstStyle/>
        <a:p>
          <a:pPr algn="ctr"/>
          <a:endParaRPr lang="en-US" sz="1400" b="0">
            <a:latin typeface="Century Gothic" panose="020B0502020202020204" pitchFamily="34" charset="0"/>
          </a:endParaRPr>
        </a:p>
      </dgm:t>
    </dgm:pt>
    <dgm:pt modelId="{E2E026C1-CD12-403E-9A26-0E4338AB5116}">
      <dgm:prSet phldrT="[Text]" custT="1"/>
      <dgm:spPr>
        <a:xfrm>
          <a:off x="2060104" y="1528731"/>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Subdistrict divisions</a:t>
          </a:r>
        </a:p>
      </dgm:t>
    </dgm:pt>
    <dgm:pt modelId="{AA3FA7B2-15FD-4582-BBAC-202EEA926BAD}" type="parTrans" cxnId="{2F9A2376-0493-4348-B761-237D9247CD05}">
      <dgm:prSet/>
      <dgm:spPr>
        <a:xfrm>
          <a:off x="1952530" y="1378127"/>
          <a:ext cx="107574" cy="329894"/>
        </a:xfrm>
        <a:custGeom>
          <a:avLst/>
          <a:gdLst/>
          <a:ahLst/>
          <a:cxnLst/>
          <a:rect l="0" t="0" r="0" b="0"/>
          <a:pathLst>
            <a:path>
              <a:moveTo>
                <a:pt x="0" y="0"/>
              </a:moveTo>
              <a:lnTo>
                <a:pt x="0" y="329894"/>
              </a:lnTo>
              <a:lnTo>
                <a:pt x="107574" y="329894"/>
              </a:lnTo>
            </a:path>
          </a:pathLst>
        </a:custGeom>
      </dgm:spPr>
      <dgm:t>
        <a:bodyPr/>
        <a:lstStyle/>
        <a:p>
          <a:pPr algn="ctr"/>
          <a:endParaRPr lang="en-US" sz="1400" b="0">
            <a:latin typeface="Century Gothic" panose="020B0502020202020204" pitchFamily="34" charset="0"/>
          </a:endParaRPr>
        </a:p>
      </dgm:t>
    </dgm:pt>
    <dgm:pt modelId="{3D4F8BFD-566A-4B4E-BDD2-F1AA0D9B0C75}" type="sibTrans" cxnId="{2F9A2376-0493-4348-B761-237D9247CD05}">
      <dgm:prSet/>
      <dgm:spPr/>
      <dgm:t>
        <a:bodyPr/>
        <a:lstStyle/>
        <a:p>
          <a:pPr algn="ctr"/>
          <a:endParaRPr lang="en-US" sz="1400" b="0">
            <a:latin typeface="Century Gothic" panose="020B0502020202020204" pitchFamily="34" charset="0"/>
          </a:endParaRPr>
        </a:p>
      </dgm:t>
    </dgm:pt>
    <dgm:pt modelId="{F0A3A696-FAFA-48E5-AB31-2E1588E1844B}">
      <dgm:prSet phldrT="[Text]" custT="1"/>
      <dgm:spPr>
        <a:xfrm>
          <a:off x="1880814" y="1019546"/>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Other districts </a:t>
          </a:r>
        </a:p>
      </dgm:t>
    </dgm:pt>
    <dgm:pt modelId="{22184140-9C40-44A4-8BA9-50144EAC4C15}" type="parTrans" cxnId="{22CE6E7B-1037-4BB5-B971-42599C9D58A1}">
      <dgm:prSet/>
      <dgm:spPr>
        <a:xfrm>
          <a:off x="1805512" y="868943"/>
          <a:ext cx="433882" cy="150603"/>
        </a:xfrm>
        <a:custGeom>
          <a:avLst/>
          <a:gdLst/>
          <a:ahLst/>
          <a:cxnLst/>
          <a:rect l="0" t="0" r="0" b="0"/>
          <a:pathLst>
            <a:path>
              <a:moveTo>
                <a:pt x="0" y="0"/>
              </a:moveTo>
              <a:lnTo>
                <a:pt x="0" y="75301"/>
              </a:lnTo>
              <a:lnTo>
                <a:pt x="433882" y="75301"/>
              </a:lnTo>
              <a:lnTo>
                <a:pt x="433882" y="150603"/>
              </a:lnTo>
            </a:path>
          </a:pathLst>
        </a:custGeom>
      </dgm:spPr>
      <dgm:t>
        <a:bodyPr/>
        <a:lstStyle/>
        <a:p>
          <a:pPr algn="ctr"/>
          <a:endParaRPr lang="en-US" sz="1400" b="0">
            <a:latin typeface="Century Gothic" panose="020B0502020202020204" pitchFamily="34" charset="0"/>
          </a:endParaRPr>
        </a:p>
      </dgm:t>
    </dgm:pt>
    <dgm:pt modelId="{5F0DEE4A-BD28-45D8-A873-2650C233EFC7}" type="sibTrans" cxnId="{22CE6E7B-1037-4BB5-B971-42599C9D58A1}">
      <dgm:prSet/>
      <dgm:spPr/>
      <dgm:t>
        <a:bodyPr/>
        <a:lstStyle/>
        <a:p>
          <a:pPr algn="ctr"/>
          <a:endParaRPr lang="en-US" sz="1400" b="0">
            <a:latin typeface="Century Gothic" panose="020B0502020202020204" pitchFamily="34" charset="0"/>
          </a:endParaRPr>
        </a:p>
      </dgm:t>
    </dgm:pt>
    <dgm:pt modelId="{7B060D39-D31D-4DA6-B747-F02B03EB248B}">
      <dgm:prSet phldrT="[Text]" custT="1"/>
      <dgm:spPr>
        <a:xfrm>
          <a:off x="1192339" y="1528731"/>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 Subdistrict divisions</a:t>
          </a:r>
        </a:p>
      </dgm:t>
    </dgm:pt>
    <dgm:pt modelId="{AA8EA311-B6E9-4912-9C46-85AAE731DDE5}" type="parTrans" cxnId="{1E2E0F9F-4F8F-4924-8784-D8E94C781A86}">
      <dgm:prSet/>
      <dgm:spPr>
        <a:xfrm>
          <a:off x="1084764" y="1378127"/>
          <a:ext cx="107574" cy="329894"/>
        </a:xfrm>
        <a:custGeom>
          <a:avLst/>
          <a:gdLst/>
          <a:ahLst/>
          <a:cxnLst/>
          <a:rect l="0" t="0" r="0" b="0"/>
          <a:pathLst>
            <a:path>
              <a:moveTo>
                <a:pt x="0" y="0"/>
              </a:moveTo>
              <a:lnTo>
                <a:pt x="0" y="329894"/>
              </a:lnTo>
              <a:lnTo>
                <a:pt x="107574" y="329894"/>
              </a:lnTo>
            </a:path>
          </a:pathLst>
        </a:custGeom>
      </dgm:spPr>
      <dgm:t>
        <a:bodyPr/>
        <a:lstStyle/>
        <a:p>
          <a:pPr algn="ctr"/>
          <a:endParaRPr lang="en-US" sz="1400" b="0">
            <a:latin typeface="Century Gothic" panose="020B0502020202020204" pitchFamily="34" charset="0"/>
          </a:endParaRPr>
        </a:p>
      </dgm:t>
    </dgm:pt>
    <dgm:pt modelId="{71AA6016-347C-45F7-B57E-B566921E0BDB}" type="sibTrans" cxnId="{1E2E0F9F-4F8F-4924-8784-D8E94C781A86}">
      <dgm:prSet/>
      <dgm:spPr/>
      <dgm:t>
        <a:bodyPr/>
        <a:lstStyle/>
        <a:p>
          <a:pPr algn="ctr"/>
          <a:endParaRPr lang="en-US" sz="1400" b="0">
            <a:latin typeface="Century Gothic" panose="020B0502020202020204" pitchFamily="34" charset="0"/>
          </a:endParaRPr>
        </a:p>
      </dgm:t>
    </dgm:pt>
    <dgm:pt modelId="{A1AECC1A-6971-4B37-A609-0E18150AB472}">
      <dgm:prSet phldrT="[Text]" custT="1"/>
      <dgm:spPr>
        <a:xfrm>
          <a:off x="1446931" y="510362"/>
          <a:ext cx="717161" cy="358580"/>
        </a:xfrm>
        <a:prstGeom prst="rect">
          <a:avLst/>
        </a:prstGeom>
      </dgm:spPr>
      <dgm:t>
        <a:bodyPr/>
        <a:lstStyle/>
        <a:p>
          <a:pPr algn="ctr">
            <a:buNone/>
          </a:pPr>
          <a:r>
            <a:rPr lang="en-US" sz="1400" b="0" dirty="0">
              <a:latin typeface="Century Gothic" panose="020B0502020202020204" pitchFamily="34" charset="0"/>
              <a:ea typeface="+mn-ea"/>
              <a:cs typeface="+mn-cs"/>
            </a:rPr>
            <a:t>Region </a:t>
          </a:r>
        </a:p>
      </dgm:t>
    </dgm:pt>
    <dgm:pt modelId="{FEC0D40D-6B56-4903-8960-D8656E470AA5}" type="parTrans" cxnId="{E9C492E8-23B8-4D5E-AAA4-10C0F0C72018}">
      <dgm:prSet/>
      <dgm:spPr>
        <a:xfrm>
          <a:off x="1759792" y="359758"/>
          <a:ext cx="91440" cy="150603"/>
        </a:xfrm>
        <a:custGeom>
          <a:avLst/>
          <a:gdLst/>
          <a:ahLst/>
          <a:cxnLst/>
          <a:rect l="0" t="0" r="0" b="0"/>
          <a:pathLst>
            <a:path>
              <a:moveTo>
                <a:pt x="45720" y="0"/>
              </a:moveTo>
              <a:lnTo>
                <a:pt x="45720" y="150603"/>
              </a:lnTo>
            </a:path>
          </a:pathLst>
        </a:custGeom>
      </dgm:spPr>
      <dgm:t>
        <a:bodyPr/>
        <a:lstStyle/>
        <a:p>
          <a:endParaRPr lang="en-US" sz="1400" b="0">
            <a:latin typeface="Century Gothic" panose="020B0502020202020204" pitchFamily="34" charset="0"/>
          </a:endParaRPr>
        </a:p>
      </dgm:t>
    </dgm:pt>
    <dgm:pt modelId="{A187D48A-46F0-456E-9866-394E3E2E298B}" type="sibTrans" cxnId="{E9C492E8-23B8-4D5E-AAA4-10C0F0C72018}">
      <dgm:prSet/>
      <dgm:spPr/>
      <dgm:t>
        <a:bodyPr/>
        <a:lstStyle/>
        <a:p>
          <a:endParaRPr lang="en-US" sz="1400" b="0">
            <a:latin typeface="Century Gothic" panose="020B0502020202020204" pitchFamily="34" charset="0"/>
          </a:endParaRPr>
        </a:p>
      </dgm:t>
    </dgm:pt>
    <dgm:pt modelId="{23E138D7-A965-46B3-811B-84116A878ECC}">
      <dgm:prSet phldrT="[Text]" custT="1"/>
      <dgm:spPr>
        <a:xfrm>
          <a:off x="1192339" y="1528731"/>
          <a:ext cx="717161" cy="358580"/>
        </a:xfrm>
        <a:solidFill>
          <a:srgbClr val="005268"/>
        </a:solidFill>
      </dgm:spPr>
      <dgm:t>
        <a:bodyPr/>
        <a:lstStyle/>
        <a:p>
          <a:pPr algn="ctr">
            <a:buNone/>
          </a:pPr>
          <a:r>
            <a:rPr lang="en-US" sz="1400" b="0" dirty="0">
              <a:latin typeface="Century Gothic" panose="020B0502020202020204" pitchFamily="34" charset="0"/>
              <a:ea typeface="+mn-ea"/>
              <a:cs typeface="+mn-cs"/>
            </a:rPr>
            <a:t>Priority Prevention Areas </a:t>
          </a:r>
        </a:p>
      </dgm:t>
    </dgm:pt>
    <dgm:pt modelId="{4D55FD82-E790-4B3E-A590-9EDD38AA963D}" type="parTrans" cxnId="{EC63323C-203E-418F-BD4F-0CBE63286953}">
      <dgm:prSet/>
      <dgm:spPr/>
      <dgm:t>
        <a:bodyPr/>
        <a:lstStyle/>
        <a:p>
          <a:endParaRPr lang="en-US" sz="3200" b="0">
            <a:latin typeface="Century Gothic" panose="020B0502020202020204" pitchFamily="34" charset="0"/>
          </a:endParaRPr>
        </a:p>
      </dgm:t>
    </dgm:pt>
    <dgm:pt modelId="{85472339-1518-4DC1-8F70-D670B3C694A4}" type="sibTrans" cxnId="{EC63323C-203E-418F-BD4F-0CBE63286953}">
      <dgm:prSet/>
      <dgm:spPr/>
      <dgm:t>
        <a:bodyPr/>
        <a:lstStyle/>
        <a:p>
          <a:endParaRPr lang="en-US" sz="3200" b="0">
            <a:latin typeface="Century Gothic" panose="020B0502020202020204" pitchFamily="34" charset="0"/>
          </a:endParaRPr>
        </a:p>
      </dgm:t>
    </dgm:pt>
    <dgm:pt modelId="{3F269F84-6A0E-43CE-B288-C1CBF0A874B4}">
      <dgm:prSet phldrT="[Text]" custT="1"/>
      <dgm:spPr>
        <a:xfrm>
          <a:off x="2060104" y="1528731"/>
          <a:ext cx="717161" cy="358580"/>
        </a:xfrm>
        <a:solidFill>
          <a:srgbClr val="005268"/>
        </a:solidFill>
      </dgm:spPr>
      <dgm:t>
        <a:bodyPr/>
        <a:lstStyle/>
        <a:p>
          <a:pPr algn="ctr">
            <a:buNone/>
          </a:pPr>
          <a:r>
            <a:rPr lang="en-US" sz="1400" b="0" dirty="0">
              <a:latin typeface="Century Gothic" panose="020B0502020202020204" pitchFamily="34" charset="0"/>
              <a:ea typeface="+mn-ea"/>
              <a:cs typeface="+mn-cs"/>
            </a:rPr>
            <a:t>Priority Prevention Areas</a:t>
          </a:r>
        </a:p>
      </dgm:t>
    </dgm:pt>
    <dgm:pt modelId="{D65F872F-4083-495E-9A17-F438A8FCFEE0}" type="parTrans" cxnId="{0855EE6E-A71C-4143-988D-A243E8DAA561}">
      <dgm:prSet/>
      <dgm:spPr/>
      <dgm:t>
        <a:bodyPr/>
        <a:lstStyle/>
        <a:p>
          <a:endParaRPr lang="en-US" sz="3200" b="0">
            <a:latin typeface="Century Gothic" panose="020B0502020202020204" pitchFamily="34" charset="0"/>
          </a:endParaRPr>
        </a:p>
      </dgm:t>
    </dgm:pt>
    <dgm:pt modelId="{C3CCD7DB-9E0F-4763-AB75-06DFF92FB2F0}" type="sibTrans" cxnId="{0855EE6E-A71C-4143-988D-A243E8DAA561}">
      <dgm:prSet/>
      <dgm:spPr/>
      <dgm:t>
        <a:bodyPr/>
        <a:lstStyle/>
        <a:p>
          <a:endParaRPr lang="en-US" sz="3200" b="0">
            <a:latin typeface="Century Gothic" panose="020B0502020202020204" pitchFamily="34" charset="0"/>
          </a:endParaRPr>
        </a:p>
      </dgm:t>
    </dgm:pt>
    <dgm:pt modelId="{C2A644ED-2CE7-4239-AADE-F8143893B222}" type="pres">
      <dgm:prSet presAssocID="{F8D3B151-38C7-40F9-B5CB-FA80A439724D}" presName="hierChild1" presStyleCnt="0">
        <dgm:presLayoutVars>
          <dgm:orgChart val="1"/>
          <dgm:chPref val="1"/>
          <dgm:dir/>
          <dgm:animOne val="branch"/>
          <dgm:animLvl val="lvl"/>
          <dgm:resizeHandles/>
        </dgm:presLayoutVars>
      </dgm:prSet>
      <dgm:spPr/>
    </dgm:pt>
    <dgm:pt modelId="{DF0B19D3-4D79-43E2-9AC5-280643EC282B}" type="pres">
      <dgm:prSet presAssocID="{87364205-4160-48D9-88EB-9553B54C2D55}" presName="hierRoot1" presStyleCnt="0">
        <dgm:presLayoutVars>
          <dgm:hierBranch val="init"/>
        </dgm:presLayoutVars>
      </dgm:prSet>
      <dgm:spPr/>
    </dgm:pt>
    <dgm:pt modelId="{AA556E9F-7968-4596-A879-CD0B68CAF073}" type="pres">
      <dgm:prSet presAssocID="{87364205-4160-48D9-88EB-9553B54C2D55}" presName="rootComposite1" presStyleCnt="0"/>
      <dgm:spPr/>
    </dgm:pt>
    <dgm:pt modelId="{A6241A1A-AA5A-451D-A5D2-737ACA0CBC50}" type="pres">
      <dgm:prSet presAssocID="{87364205-4160-48D9-88EB-9553B54C2D55}" presName="rootText1" presStyleLbl="node0" presStyleIdx="0" presStyleCnt="1">
        <dgm:presLayoutVars>
          <dgm:chPref val="3"/>
        </dgm:presLayoutVars>
      </dgm:prSet>
      <dgm:spPr/>
    </dgm:pt>
    <dgm:pt modelId="{476E92B5-BA81-4115-A2E9-694910280489}" type="pres">
      <dgm:prSet presAssocID="{87364205-4160-48D9-88EB-9553B54C2D55}" presName="rootConnector1" presStyleLbl="node1" presStyleIdx="0" presStyleCnt="0"/>
      <dgm:spPr/>
    </dgm:pt>
    <dgm:pt modelId="{FFD46916-4E59-4C5C-8333-56FA44DBAAB1}" type="pres">
      <dgm:prSet presAssocID="{87364205-4160-48D9-88EB-9553B54C2D55}" presName="hierChild2" presStyleCnt="0"/>
      <dgm:spPr/>
    </dgm:pt>
    <dgm:pt modelId="{68843476-B74F-4052-ACD1-257D56C01CF1}" type="pres">
      <dgm:prSet presAssocID="{FEC0D40D-6B56-4903-8960-D8656E470AA5}" presName="Name37" presStyleLbl="parChTrans1D2" presStyleIdx="0" presStyleCnt="1"/>
      <dgm:spPr/>
    </dgm:pt>
    <dgm:pt modelId="{D9A0043C-9CFB-441F-8B29-113D432DFD58}" type="pres">
      <dgm:prSet presAssocID="{A1AECC1A-6971-4B37-A609-0E18150AB472}" presName="hierRoot2" presStyleCnt="0">
        <dgm:presLayoutVars>
          <dgm:hierBranch val="init"/>
        </dgm:presLayoutVars>
      </dgm:prSet>
      <dgm:spPr/>
    </dgm:pt>
    <dgm:pt modelId="{22D1C454-2ACE-4B6F-97EB-89811B75157F}" type="pres">
      <dgm:prSet presAssocID="{A1AECC1A-6971-4B37-A609-0E18150AB472}" presName="rootComposite" presStyleCnt="0"/>
      <dgm:spPr/>
    </dgm:pt>
    <dgm:pt modelId="{761B52FB-A615-4A82-9FCC-958D2F97375A}" type="pres">
      <dgm:prSet presAssocID="{A1AECC1A-6971-4B37-A609-0E18150AB472}" presName="rootText" presStyleLbl="node2" presStyleIdx="0" presStyleCnt="1">
        <dgm:presLayoutVars>
          <dgm:chPref val="3"/>
        </dgm:presLayoutVars>
      </dgm:prSet>
      <dgm:spPr/>
    </dgm:pt>
    <dgm:pt modelId="{36EE4C09-DF40-4200-A583-9DA28148FB0A}" type="pres">
      <dgm:prSet presAssocID="{A1AECC1A-6971-4B37-A609-0E18150AB472}" presName="rootConnector" presStyleLbl="node2" presStyleIdx="0" presStyleCnt="1"/>
      <dgm:spPr/>
    </dgm:pt>
    <dgm:pt modelId="{864C2DE6-58BD-4761-824B-DBF87007AC35}" type="pres">
      <dgm:prSet presAssocID="{A1AECC1A-6971-4B37-A609-0E18150AB472}" presName="hierChild4" presStyleCnt="0"/>
      <dgm:spPr/>
    </dgm:pt>
    <dgm:pt modelId="{0945CDA3-BFC6-4ECE-B648-1594D8F4A262}" type="pres">
      <dgm:prSet presAssocID="{1869C307-F97E-4DF4-9ECD-42A64456DFD7}" presName="Name37" presStyleLbl="parChTrans1D3" presStyleIdx="0" presStyleCnt="2"/>
      <dgm:spPr/>
    </dgm:pt>
    <dgm:pt modelId="{A36A1DA9-580F-4793-B39D-721CA4A14F43}" type="pres">
      <dgm:prSet presAssocID="{3C279AC4-165A-436B-9D8F-8A677D797B4C}" presName="hierRoot2" presStyleCnt="0">
        <dgm:presLayoutVars>
          <dgm:hierBranch val="init"/>
        </dgm:presLayoutVars>
      </dgm:prSet>
      <dgm:spPr/>
    </dgm:pt>
    <dgm:pt modelId="{C8FB46DE-A3E3-43A3-89A4-5059DC0BDD13}" type="pres">
      <dgm:prSet presAssocID="{3C279AC4-165A-436B-9D8F-8A677D797B4C}" presName="rootComposite" presStyleCnt="0"/>
      <dgm:spPr/>
    </dgm:pt>
    <dgm:pt modelId="{C17C9115-0377-4FB4-B54B-7367DEBB4641}" type="pres">
      <dgm:prSet presAssocID="{3C279AC4-165A-436B-9D8F-8A677D797B4C}" presName="rootText" presStyleLbl="node3" presStyleIdx="0" presStyleCnt="2">
        <dgm:presLayoutVars>
          <dgm:chPref val="3"/>
        </dgm:presLayoutVars>
      </dgm:prSet>
      <dgm:spPr/>
    </dgm:pt>
    <dgm:pt modelId="{784F463C-31BC-465F-B8DB-FBEAABFAF183}" type="pres">
      <dgm:prSet presAssocID="{3C279AC4-165A-436B-9D8F-8A677D797B4C}" presName="rootConnector" presStyleLbl="node3" presStyleIdx="0" presStyleCnt="2"/>
      <dgm:spPr/>
    </dgm:pt>
    <dgm:pt modelId="{D5F344DC-D9CF-4859-A3FD-529C83E95A0D}" type="pres">
      <dgm:prSet presAssocID="{3C279AC4-165A-436B-9D8F-8A677D797B4C}" presName="hierChild4" presStyleCnt="0"/>
      <dgm:spPr/>
    </dgm:pt>
    <dgm:pt modelId="{420329F9-FDA5-4F63-9081-6FB6467EB03E}" type="pres">
      <dgm:prSet presAssocID="{AA8EA311-B6E9-4912-9C46-85AAE731DDE5}" presName="Name37" presStyleLbl="parChTrans1D4" presStyleIdx="0" presStyleCnt="4"/>
      <dgm:spPr/>
    </dgm:pt>
    <dgm:pt modelId="{C18BB228-E452-4755-BCD9-FCACDD40EE9B}" type="pres">
      <dgm:prSet presAssocID="{7B060D39-D31D-4DA6-B747-F02B03EB248B}" presName="hierRoot2" presStyleCnt="0">
        <dgm:presLayoutVars>
          <dgm:hierBranch val="init"/>
        </dgm:presLayoutVars>
      </dgm:prSet>
      <dgm:spPr/>
    </dgm:pt>
    <dgm:pt modelId="{9A00D12B-384A-4C66-8920-55C9D3D64E94}" type="pres">
      <dgm:prSet presAssocID="{7B060D39-D31D-4DA6-B747-F02B03EB248B}" presName="rootComposite" presStyleCnt="0"/>
      <dgm:spPr/>
    </dgm:pt>
    <dgm:pt modelId="{8EC47C26-07E4-49EC-BACB-2E2FA4390CBB}" type="pres">
      <dgm:prSet presAssocID="{7B060D39-D31D-4DA6-B747-F02B03EB248B}" presName="rootText" presStyleLbl="node4" presStyleIdx="0" presStyleCnt="4">
        <dgm:presLayoutVars>
          <dgm:chPref val="3"/>
        </dgm:presLayoutVars>
      </dgm:prSet>
      <dgm:spPr/>
    </dgm:pt>
    <dgm:pt modelId="{5468A192-591D-4154-9158-80DA6714BE26}" type="pres">
      <dgm:prSet presAssocID="{7B060D39-D31D-4DA6-B747-F02B03EB248B}" presName="rootConnector" presStyleLbl="node4" presStyleIdx="0" presStyleCnt="4"/>
      <dgm:spPr/>
    </dgm:pt>
    <dgm:pt modelId="{AB269772-D6C6-4C52-B972-275161DC16B1}" type="pres">
      <dgm:prSet presAssocID="{7B060D39-D31D-4DA6-B747-F02B03EB248B}" presName="hierChild4" presStyleCnt="0"/>
      <dgm:spPr/>
    </dgm:pt>
    <dgm:pt modelId="{00A4918B-FF81-4761-B717-C2F77E66F93F}" type="pres">
      <dgm:prSet presAssocID="{7B060D39-D31D-4DA6-B747-F02B03EB248B}" presName="hierChild5" presStyleCnt="0"/>
      <dgm:spPr/>
    </dgm:pt>
    <dgm:pt modelId="{013C4F01-1353-49C4-8BE9-E2594918E3DB}" type="pres">
      <dgm:prSet presAssocID="{4D55FD82-E790-4B3E-A590-9EDD38AA963D}" presName="Name37" presStyleLbl="parChTrans1D4" presStyleIdx="1" presStyleCnt="4"/>
      <dgm:spPr/>
    </dgm:pt>
    <dgm:pt modelId="{601EA644-2706-41B4-BBE4-52DE09A424B0}" type="pres">
      <dgm:prSet presAssocID="{23E138D7-A965-46B3-811B-84116A878ECC}" presName="hierRoot2" presStyleCnt="0">
        <dgm:presLayoutVars>
          <dgm:hierBranch val="init"/>
        </dgm:presLayoutVars>
      </dgm:prSet>
      <dgm:spPr/>
    </dgm:pt>
    <dgm:pt modelId="{7D2BAAB8-D89F-407B-A54F-E2A073C848CA}" type="pres">
      <dgm:prSet presAssocID="{23E138D7-A965-46B3-811B-84116A878ECC}" presName="rootComposite" presStyleCnt="0"/>
      <dgm:spPr/>
    </dgm:pt>
    <dgm:pt modelId="{047A76DF-9372-45B4-BEAC-145D6A6CEFC8}" type="pres">
      <dgm:prSet presAssocID="{23E138D7-A965-46B3-811B-84116A878ECC}" presName="rootText" presStyleLbl="node4" presStyleIdx="1" presStyleCnt="4">
        <dgm:presLayoutVars>
          <dgm:chPref val="3"/>
        </dgm:presLayoutVars>
      </dgm:prSet>
      <dgm:spPr>
        <a:prstGeom prst="rect">
          <a:avLst/>
        </a:prstGeom>
      </dgm:spPr>
    </dgm:pt>
    <dgm:pt modelId="{CA0CA573-5CB8-4655-BCB6-1871DAC08A62}" type="pres">
      <dgm:prSet presAssocID="{23E138D7-A965-46B3-811B-84116A878ECC}" presName="rootConnector" presStyleLbl="node4" presStyleIdx="1" presStyleCnt="4"/>
      <dgm:spPr/>
    </dgm:pt>
    <dgm:pt modelId="{04941C8F-60D0-4561-A5D9-1CAF3374539C}" type="pres">
      <dgm:prSet presAssocID="{23E138D7-A965-46B3-811B-84116A878ECC}" presName="hierChild4" presStyleCnt="0"/>
      <dgm:spPr/>
    </dgm:pt>
    <dgm:pt modelId="{CCC9A4FC-26F0-4FA5-8F82-941A194BCFFC}" type="pres">
      <dgm:prSet presAssocID="{23E138D7-A965-46B3-811B-84116A878ECC}" presName="hierChild5" presStyleCnt="0"/>
      <dgm:spPr/>
    </dgm:pt>
    <dgm:pt modelId="{601EE91F-365B-4B63-AD88-65F5C217313B}" type="pres">
      <dgm:prSet presAssocID="{3C279AC4-165A-436B-9D8F-8A677D797B4C}" presName="hierChild5" presStyleCnt="0"/>
      <dgm:spPr/>
    </dgm:pt>
    <dgm:pt modelId="{99BC68DB-C941-4179-ABF1-22BE7F7BE682}" type="pres">
      <dgm:prSet presAssocID="{22184140-9C40-44A4-8BA9-50144EAC4C15}" presName="Name37" presStyleLbl="parChTrans1D3" presStyleIdx="1" presStyleCnt="2"/>
      <dgm:spPr/>
    </dgm:pt>
    <dgm:pt modelId="{A28312B6-F834-48F3-945F-889A73340F43}" type="pres">
      <dgm:prSet presAssocID="{F0A3A696-FAFA-48E5-AB31-2E1588E1844B}" presName="hierRoot2" presStyleCnt="0">
        <dgm:presLayoutVars>
          <dgm:hierBranch val="init"/>
        </dgm:presLayoutVars>
      </dgm:prSet>
      <dgm:spPr/>
    </dgm:pt>
    <dgm:pt modelId="{0EE6AC8C-9AAB-40B0-A135-D71DD79FC3CF}" type="pres">
      <dgm:prSet presAssocID="{F0A3A696-FAFA-48E5-AB31-2E1588E1844B}" presName="rootComposite" presStyleCnt="0"/>
      <dgm:spPr/>
    </dgm:pt>
    <dgm:pt modelId="{1E919969-0BB6-462F-93C3-5013D3E7C82F}" type="pres">
      <dgm:prSet presAssocID="{F0A3A696-FAFA-48E5-AB31-2E1588E1844B}" presName="rootText" presStyleLbl="node3" presStyleIdx="1" presStyleCnt="2">
        <dgm:presLayoutVars>
          <dgm:chPref val="3"/>
        </dgm:presLayoutVars>
      </dgm:prSet>
      <dgm:spPr/>
    </dgm:pt>
    <dgm:pt modelId="{C998BA59-C1B0-4318-8C96-045708568443}" type="pres">
      <dgm:prSet presAssocID="{F0A3A696-FAFA-48E5-AB31-2E1588E1844B}" presName="rootConnector" presStyleLbl="node3" presStyleIdx="1" presStyleCnt="2"/>
      <dgm:spPr/>
    </dgm:pt>
    <dgm:pt modelId="{E8515E81-AD13-42E0-9798-04593DD62EDE}" type="pres">
      <dgm:prSet presAssocID="{F0A3A696-FAFA-48E5-AB31-2E1588E1844B}" presName="hierChild4" presStyleCnt="0"/>
      <dgm:spPr/>
    </dgm:pt>
    <dgm:pt modelId="{87AB5396-4222-49F1-AA49-4C33490258D4}" type="pres">
      <dgm:prSet presAssocID="{AA3FA7B2-15FD-4582-BBAC-202EEA926BAD}" presName="Name37" presStyleLbl="parChTrans1D4" presStyleIdx="2" presStyleCnt="4"/>
      <dgm:spPr/>
    </dgm:pt>
    <dgm:pt modelId="{DD896F08-C45E-46D1-AE75-B781DB33CA57}" type="pres">
      <dgm:prSet presAssocID="{E2E026C1-CD12-403E-9A26-0E4338AB5116}" presName="hierRoot2" presStyleCnt="0">
        <dgm:presLayoutVars>
          <dgm:hierBranch val="init"/>
        </dgm:presLayoutVars>
      </dgm:prSet>
      <dgm:spPr/>
    </dgm:pt>
    <dgm:pt modelId="{E9E84683-FFFB-4100-812C-B4476B1A29A0}" type="pres">
      <dgm:prSet presAssocID="{E2E026C1-CD12-403E-9A26-0E4338AB5116}" presName="rootComposite" presStyleCnt="0"/>
      <dgm:spPr/>
    </dgm:pt>
    <dgm:pt modelId="{8DEE98C7-C355-4C6C-A992-8405C541D086}" type="pres">
      <dgm:prSet presAssocID="{E2E026C1-CD12-403E-9A26-0E4338AB5116}" presName="rootText" presStyleLbl="node4" presStyleIdx="2" presStyleCnt="4">
        <dgm:presLayoutVars>
          <dgm:chPref val="3"/>
        </dgm:presLayoutVars>
      </dgm:prSet>
      <dgm:spPr/>
    </dgm:pt>
    <dgm:pt modelId="{83532F6E-F89A-4085-9C5D-D9C103ED2015}" type="pres">
      <dgm:prSet presAssocID="{E2E026C1-CD12-403E-9A26-0E4338AB5116}" presName="rootConnector" presStyleLbl="node4" presStyleIdx="2" presStyleCnt="4"/>
      <dgm:spPr/>
    </dgm:pt>
    <dgm:pt modelId="{2E6F2B04-C756-418F-A2CA-9A7A63B087A5}" type="pres">
      <dgm:prSet presAssocID="{E2E026C1-CD12-403E-9A26-0E4338AB5116}" presName="hierChild4" presStyleCnt="0"/>
      <dgm:spPr/>
    </dgm:pt>
    <dgm:pt modelId="{38DA744F-9AEA-4368-AFA4-88C5F025B96C}" type="pres">
      <dgm:prSet presAssocID="{E2E026C1-CD12-403E-9A26-0E4338AB5116}" presName="hierChild5" presStyleCnt="0"/>
      <dgm:spPr/>
    </dgm:pt>
    <dgm:pt modelId="{642767C5-9B98-4B33-A9A9-CFD5569FEAAE}" type="pres">
      <dgm:prSet presAssocID="{D65F872F-4083-495E-9A17-F438A8FCFEE0}" presName="Name37" presStyleLbl="parChTrans1D4" presStyleIdx="3" presStyleCnt="4"/>
      <dgm:spPr/>
    </dgm:pt>
    <dgm:pt modelId="{22259FD0-FF68-4E54-BA0F-94B59138399E}" type="pres">
      <dgm:prSet presAssocID="{3F269F84-6A0E-43CE-B288-C1CBF0A874B4}" presName="hierRoot2" presStyleCnt="0">
        <dgm:presLayoutVars>
          <dgm:hierBranch val="init"/>
        </dgm:presLayoutVars>
      </dgm:prSet>
      <dgm:spPr/>
    </dgm:pt>
    <dgm:pt modelId="{6E24E0C2-DCF4-4AF6-8D62-48CD63701A2D}" type="pres">
      <dgm:prSet presAssocID="{3F269F84-6A0E-43CE-B288-C1CBF0A874B4}" presName="rootComposite" presStyleCnt="0"/>
      <dgm:spPr/>
    </dgm:pt>
    <dgm:pt modelId="{9217D70C-C3A5-4835-9692-F33C43134763}" type="pres">
      <dgm:prSet presAssocID="{3F269F84-6A0E-43CE-B288-C1CBF0A874B4}" presName="rootText" presStyleLbl="node4" presStyleIdx="3" presStyleCnt="4">
        <dgm:presLayoutVars>
          <dgm:chPref val="3"/>
        </dgm:presLayoutVars>
      </dgm:prSet>
      <dgm:spPr>
        <a:prstGeom prst="rect">
          <a:avLst/>
        </a:prstGeom>
      </dgm:spPr>
    </dgm:pt>
    <dgm:pt modelId="{18459432-6F16-4566-86DA-DCA04147180C}" type="pres">
      <dgm:prSet presAssocID="{3F269F84-6A0E-43CE-B288-C1CBF0A874B4}" presName="rootConnector" presStyleLbl="node4" presStyleIdx="3" presStyleCnt="4"/>
      <dgm:spPr/>
    </dgm:pt>
    <dgm:pt modelId="{78040CA0-89C5-404A-9716-662EF91C1FCA}" type="pres">
      <dgm:prSet presAssocID="{3F269F84-6A0E-43CE-B288-C1CBF0A874B4}" presName="hierChild4" presStyleCnt="0"/>
      <dgm:spPr/>
    </dgm:pt>
    <dgm:pt modelId="{BCD63F66-AB58-46B9-88B7-D3B8664B9B1A}" type="pres">
      <dgm:prSet presAssocID="{3F269F84-6A0E-43CE-B288-C1CBF0A874B4}" presName="hierChild5" presStyleCnt="0"/>
      <dgm:spPr/>
    </dgm:pt>
    <dgm:pt modelId="{21E15628-B0F6-4359-B051-FAD1C3A28689}" type="pres">
      <dgm:prSet presAssocID="{F0A3A696-FAFA-48E5-AB31-2E1588E1844B}" presName="hierChild5" presStyleCnt="0"/>
      <dgm:spPr/>
    </dgm:pt>
    <dgm:pt modelId="{F5A5D03E-F145-4751-AE30-3B6E57CD0306}" type="pres">
      <dgm:prSet presAssocID="{A1AECC1A-6971-4B37-A609-0E18150AB472}" presName="hierChild5" presStyleCnt="0"/>
      <dgm:spPr/>
    </dgm:pt>
    <dgm:pt modelId="{6D1DE694-FCBC-4F60-8D55-0018354620C1}" type="pres">
      <dgm:prSet presAssocID="{87364205-4160-48D9-88EB-9553B54C2D55}" presName="hierChild3" presStyleCnt="0"/>
      <dgm:spPr/>
    </dgm:pt>
  </dgm:ptLst>
  <dgm:cxnLst>
    <dgm:cxn modelId="{E9BD7A39-969D-497F-8AC8-A429FBA870FD}" type="presOf" srcId="{23E138D7-A965-46B3-811B-84116A878ECC}" destId="{CA0CA573-5CB8-4655-BCB6-1871DAC08A62}" srcOrd="1" destOrd="0" presId="urn:microsoft.com/office/officeart/2005/8/layout/orgChart1"/>
    <dgm:cxn modelId="{BECDD339-3238-44BA-998E-F701795B409D}" type="presOf" srcId="{F0A3A696-FAFA-48E5-AB31-2E1588E1844B}" destId="{1E919969-0BB6-462F-93C3-5013D3E7C82F}" srcOrd="0" destOrd="0" presId="urn:microsoft.com/office/officeart/2005/8/layout/orgChart1"/>
    <dgm:cxn modelId="{EC63323C-203E-418F-BD4F-0CBE63286953}" srcId="{3C279AC4-165A-436B-9D8F-8A677D797B4C}" destId="{23E138D7-A965-46B3-811B-84116A878ECC}" srcOrd="1" destOrd="0" parTransId="{4D55FD82-E790-4B3E-A590-9EDD38AA963D}" sibTransId="{85472339-1518-4DC1-8F70-D670B3C694A4}"/>
    <dgm:cxn modelId="{61D4493D-8A16-498B-BC23-45B681300B80}" type="presOf" srcId="{22184140-9C40-44A4-8BA9-50144EAC4C15}" destId="{99BC68DB-C941-4179-ABF1-22BE7F7BE682}" srcOrd="0" destOrd="0" presId="urn:microsoft.com/office/officeart/2005/8/layout/orgChart1"/>
    <dgm:cxn modelId="{60B19369-C72E-47C6-A949-BA2EA8C082F8}" type="presOf" srcId="{A1AECC1A-6971-4B37-A609-0E18150AB472}" destId="{36EE4C09-DF40-4200-A583-9DA28148FB0A}" srcOrd="1" destOrd="0" presId="urn:microsoft.com/office/officeart/2005/8/layout/orgChart1"/>
    <dgm:cxn modelId="{62CD344D-108B-4461-BC1E-ADE313323F9B}" type="presOf" srcId="{F8D3B151-38C7-40F9-B5CB-FA80A439724D}" destId="{C2A644ED-2CE7-4239-AADE-F8143893B222}" srcOrd="0" destOrd="0" presId="urn:microsoft.com/office/officeart/2005/8/layout/orgChart1"/>
    <dgm:cxn modelId="{70B3BA6D-E0D6-43CE-B9A0-C83962280A0C}" type="presOf" srcId="{3F269F84-6A0E-43CE-B288-C1CBF0A874B4}" destId="{18459432-6F16-4566-86DA-DCA04147180C}" srcOrd="1" destOrd="0" presId="urn:microsoft.com/office/officeart/2005/8/layout/orgChart1"/>
    <dgm:cxn modelId="{0855EE6E-A71C-4143-988D-A243E8DAA561}" srcId="{F0A3A696-FAFA-48E5-AB31-2E1588E1844B}" destId="{3F269F84-6A0E-43CE-B288-C1CBF0A874B4}" srcOrd="1" destOrd="0" parTransId="{D65F872F-4083-495E-9A17-F438A8FCFEE0}" sibTransId="{C3CCD7DB-9E0F-4763-AB75-06DFF92FB2F0}"/>
    <dgm:cxn modelId="{D76ED171-F954-4E38-853E-1669712A99F6}" type="presOf" srcId="{3C279AC4-165A-436B-9D8F-8A677D797B4C}" destId="{C17C9115-0377-4FB4-B54B-7367DEBB4641}" srcOrd="0" destOrd="0" presId="urn:microsoft.com/office/officeart/2005/8/layout/orgChart1"/>
    <dgm:cxn modelId="{2F9A2376-0493-4348-B761-237D9247CD05}" srcId="{F0A3A696-FAFA-48E5-AB31-2E1588E1844B}" destId="{E2E026C1-CD12-403E-9A26-0E4338AB5116}" srcOrd="0" destOrd="0" parTransId="{AA3FA7B2-15FD-4582-BBAC-202EEA926BAD}" sibTransId="{3D4F8BFD-566A-4B4E-BDD2-F1AA0D9B0C75}"/>
    <dgm:cxn modelId="{84DB4A76-254E-4BC8-ACC9-427E1D7795FB}" type="presOf" srcId="{A1AECC1A-6971-4B37-A609-0E18150AB472}" destId="{761B52FB-A615-4A82-9FCC-958D2F97375A}" srcOrd="0" destOrd="0" presId="urn:microsoft.com/office/officeart/2005/8/layout/orgChart1"/>
    <dgm:cxn modelId="{22CE6E7B-1037-4BB5-B971-42599C9D58A1}" srcId="{A1AECC1A-6971-4B37-A609-0E18150AB472}" destId="{F0A3A696-FAFA-48E5-AB31-2E1588E1844B}" srcOrd="1" destOrd="0" parTransId="{22184140-9C40-44A4-8BA9-50144EAC4C15}" sibTransId="{5F0DEE4A-BD28-45D8-A873-2650C233EFC7}"/>
    <dgm:cxn modelId="{31082F7D-1FC2-4403-BDD8-4E50320B629E}" type="presOf" srcId="{E2E026C1-CD12-403E-9A26-0E4338AB5116}" destId="{83532F6E-F89A-4085-9C5D-D9C103ED2015}" srcOrd="1" destOrd="0" presId="urn:microsoft.com/office/officeart/2005/8/layout/orgChart1"/>
    <dgm:cxn modelId="{9A42707E-62E5-42C5-90A8-C9AE36677C3F}" type="presOf" srcId="{E2E026C1-CD12-403E-9A26-0E4338AB5116}" destId="{8DEE98C7-C355-4C6C-A992-8405C541D086}" srcOrd="0" destOrd="0" presId="urn:microsoft.com/office/officeart/2005/8/layout/orgChart1"/>
    <dgm:cxn modelId="{B9043884-50A2-4028-8686-03B7527E39BB}" type="presOf" srcId="{87364205-4160-48D9-88EB-9553B54C2D55}" destId="{476E92B5-BA81-4115-A2E9-694910280489}" srcOrd="1" destOrd="0" presId="urn:microsoft.com/office/officeart/2005/8/layout/orgChart1"/>
    <dgm:cxn modelId="{278A1A8D-668E-4A28-A8F2-CCEF78B10E81}" type="presOf" srcId="{7B060D39-D31D-4DA6-B747-F02B03EB248B}" destId="{5468A192-591D-4154-9158-80DA6714BE26}" srcOrd="1" destOrd="0" presId="urn:microsoft.com/office/officeart/2005/8/layout/orgChart1"/>
    <dgm:cxn modelId="{009CFC92-FF2A-43DF-8ACC-812396817878}" type="presOf" srcId="{3C279AC4-165A-436B-9D8F-8A677D797B4C}" destId="{784F463C-31BC-465F-B8DB-FBEAABFAF183}" srcOrd="1" destOrd="0" presId="urn:microsoft.com/office/officeart/2005/8/layout/orgChart1"/>
    <dgm:cxn modelId="{41958F93-0D12-4402-987F-B58C1D14DD5A}" type="presOf" srcId="{FEC0D40D-6B56-4903-8960-D8656E470AA5}" destId="{68843476-B74F-4052-ACD1-257D56C01CF1}" srcOrd="0" destOrd="0" presId="urn:microsoft.com/office/officeart/2005/8/layout/orgChart1"/>
    <dgm:cxn modelId="{1E2E0F9F-4F8F-4924-8784-D8E94C781A86}" srcId="{3C279AC4-165A-436B-9D8F-8A677D797B4C}" destId="{7B060D39-D31D-4DA6-B747-F02B03EB248B}" srcOrd="0" destOrd="0" parTransId="{AA8EA311-B6E9-4912-9C46-85AAE731DDE5}" sibTransId="{71AA6016-347C-45F7-B57E-B566921E0BDB}"/>
    <dgm:cxn modelId="{EE3861B3-9C97-4C8B-AEDF-8CB951BB4FE4}" type="presOf" srcId="{4D55FD82-E790-4B3E-A590-9EDD38AA963D}" destId="{013C4F01-1353-49C4-8BE9-E2594918E3DB}" srcOrd="0" destOrd="0" presId="urn:microsoft.com/office/officeart/2005/8/layout/orgChart1"/>
    <dgm:cxn modelId="{AAD5E9BE-C104-4C33-B9D6-40147624483E}" type="presOf" srcId="{23E138D7-A965-46B3-811B-84116A878ECC}" destId="{047A76DF-9372-45B4-BEAC-145D6A6CEFC8}" srcOrd="0" destOrd="0" presId="urn:microsoft.com/office/officeart/2005/8/layout/orgChart1"/>
    <dgm:cxn modelId="{994B05C0-8747-440E-A2CB-14D508A3DCC5}" type="presOf" srcId="{AA8EA311-B6E9-4912-9C46-85AAE731DDE5}" destId="{420329F9-FDA5-4F63-9081-6FB6467EB03E}" srcOrd="0" destOrd="0" presId="urn:microsoft.com/office/officeart/2005/8/layout/orgChart1"/>
    <dgm:cxn modelId="{3CC826C0-BA3B-416F-B708-DA39C717E67F}" type="presOf" srcId="{1869C307-F97E-4DF4-9ECD-42A64456DFD7}" destId="{0945CDA3-BFC6-4ECE-B648-1594D8F4A262}" srcOrd="0" destOrd="0" presId="urn:microsoft.com/office/officeart/2005/8/layout/orgChart1"/>
    <dgm:cxn modelId="{AD259CC3-8A32-470C-8A08-2007154A28FC}" type="presOf" srcId="{87364205-4160-48D9-88EB-9553B54C2D55}" destId="{A6241A1A-AA5A-451D-A5D2-737ACA0CBC50}" srcOrd="0" destOrd="0" presId="urn:microsoft.com/office/officeart/2005/8/layout/orgChart1"/>
    <dgm:cxn modelId="{21DA8FC5-76EC-4F16-9031-58EF4C3E8819}" type="presOf" srcId="{7B060D39-D31D-4DA6-B747-F02B03EB248B}" destId="{8EC47C26-07E4-49EC-BACB-2E2FA4390CBB}" srcOrd="0" destOrd="0" presId="urn:microsoft.com/office/officeart/2005/8/layout/orgChart1"/>
    <dgm:cxn modelId="{4BF188C8-744A-4B2C-9665-12BD5FD5344A}" srcId="{A1AECC1A-6971-4B37-A609-0E18150AB472}" destId="{3C279AC4-165A-436B-9D8F-8A677D797B4C}" srcOrd="0" destOrd="0" parTransId="{1869C307-F97E-4DF4-9ECD-42A64456DFD7}" sibTransId="{851A13E6-5557-4345-AAF3-FC88518E3EFB}"/>
    <dgm:cxn modelId="{6FC992CA-6DAA-4E59-8C21-F5913587BEC6}" type="presOf" srcId="{F0A3A696-FAFA-48E5-AB31-2E1588E1844B}" destId="{C998BA59-C1B0-4318-8C96-045708568443}" srcOrd="1" destOrd="0" presId="urn:microsoft.com/office/officeart/2005/8/layout/orgChart1"/>
    <dgm:cxn modelId="{E56861D5-817A-49F7-BD0D-FDB72FE0DB9A}" srcId="{F8D3B151-38C7-40F9-B5CB-FA80A439724D}" destId="{87364205-4160-48D9-88EB-9553B54C2D55}" srcOrd="0" destOrd="0" parTransId="{4A92BE28-811F-49C9-B8FB-09FF6452067C}" sibTransId="{3C605FF7-A895-4ADA-B23E-51112EFCCF4C}"/>
    <dgm:cxn modelId="{AF935BD9-062A-4E06-8747-26C38463D202}" type="presOf" srcId="{D65F872F-4083-495E-9A17-F438A8FCFEE0}" destId="{642767C5-9B98-4B33-A9A9-CFD5569FEAAE}" srcOrd="0" destOrd="0" presId="urn:microsoft.com/office/officeart/2005/8/layout/orgChart1"/>
    <dgm:cxn modelId="{0455DCE4-1F04-4E1C-A69D-64457A334F98}" type="presOf" srcId="{3F269F84-6A0E-43CE-B288-C1CBF0A874B4}" destId="{9217D70C-C3A5-4835-9692-F33C43134763}" srcOrd="0" destOrd="0" presId="urn:microsoft.com/office/officeart/2005/8/layout/orgChart1"/>
    <dgm:cxn modelId="{E9C492E8-23B8-4D5E-AAA4-10C0F0C72018}" srcId="{87364205-4160-48D9-88EB-9553B54C2D55}" destId="{A1AECC1A-6971-4B37-A609-0E18150AB472}" srcOrd="0" destOrd="0" parTransId="{FEC0D40D-6B56-4903-8960-D8656E470AA5}" sibTransId="{A187D48A-46F0-456E-9866-394E3E2E298B}"/>
    <dgm:cxn modelId="{872BE8EF-64F1-4581-9439-488F30E80A73}" type="presOf" srcId="{AA3FA7B2-15FD-4582-BBAC-202EEA926BAD}" destId="{87AB5396-4222-49F1-AA49-4C33490258D4}" srcOrd="0" destOrd="0" presId="urn:microsoft.com/office/officeart/2005/8/layout/orgChart1"/>
    <dgm:cxn modelId="{44EAA1DA-D0DA-4AE1-AB5F-801828ECBE7B}" type="presParOf" srcId="{C2A644ED-2CE7-4239-AADE-F8143893B222}" destId="{DF0B19D3-4D79-43E2-9AC5-280643EC282B}" srcOrd="0" destOrd="0" presId="urn:microsoft.com/office/officeart/2005/8/layout/orgChart1"/>
    <dgm:cxn modelId="{AD738D5C-0545-45CB-8583-85C3A7E20541}" type="presParOf" srcId="{DF0B19D3-4D79-43E2-9AC5-280643EC282B}" destId="{AA556E9F-7968-4596-A879-CD0B68CAF073}" srcOrd="0" destOrd="0" presId="urn:microsoft.com/office/officeart/2005/8/layout/orgChart1"/>
    <dgm:cxn modelId="{921502FE-D33B-404B-BBD5-9941CC164930}" type="presParOf" srcId="{AA556E9F-7968-4596-A879-CD0B68CAF073}" destId="{A6241A1A-AA5A-451D-A5D2-737ACA0CBC50}" srcOrd="0" destOrd="0" presId="urn:microsoft.com/office/officeart/2005/8/layout/orgChart1"/>
    <dgm:cxn modelId="{33FBEA33-1A44-4A73-A45A-925A3D66D510}" type="presParOf" srcId="{AA556E9F-7968-4596-A879-CD0B68CAF073}" destId="{476E92B5-BA81-4115-A2E9-694910280489}" srcOrd="1" destOrd="0" presId="urn:microsoft.com/office/officeart/2005/8/layout/orgChart1"/>
    <dgm:cxn modelId="{FCE954DC-BFF5-42C2-B4B4-FFAB2A5C5DDB}" type="presParOf" srcId="{DF0B19D3-4D79-43E2-9AC5-280643EC282B}" destId="{FFD46916-4E59-4C5C-8333-56FA44DBAAB1}" srcOrd="1" destOrd="0" presId="urn:microsoft.com/office/officeart/2005/8/layout/orgChart1"/>
    <dgm:cxn modelId="{BC385ADA-3513-44D6-BBB4-2CE6F62240E7}" type="presParOf" srcId="{FFD46916-4E59-4C5C-8333-56FA44DBAAB1}" destId="{68843476-B74F-4052-ACD1-257D56C01CF1}" srcOrd="0" destOrd="0" presId="urn:microsoft.com/office/officeart/2005/8/layout/orgChart1"/>
    <dgm:cxn modelId="{96EE76F6-1D03-4FEF-8675-86F4BB367311}" type="presParOf" srcId="{FFD46916-4E59-4C5C-8333-56FA44DBAAB1}" destId="{D9A0043C-9CFB-441F-8B29-113D432DFD58}" srcOrd="1" destOrd="0" presId="urn:microsoft.com/office/officeart/2005/8/layout/orgChart1"/>
    <dgm:cxn modelId="{DE2A235C-561E-4B96-9E40-9EA0B240C3E3}" type="presParOf" srcId="{D9A0043C-9CFB-441F-8B29-113D432DFD58}" destId="{22D1C454-2ACE-4B6F-97EB-89811B75157F}" srcOrd="0" destOrd="0" presId="urn:microsoft.com/office/officeart/2005/8/layout/orgChart1"/>
    <dgm:cxn modelId="{A3AA8941-FE91-4BAE-B7E3-62D517024A90}" type="presParOf" srcId="{22D1C454-2ACE-4B6F-97EB-89811B75157F}" destId="{761B52FB-A615-4A82-9FCC-958D2F97375A}" srcOrd="0" destOrd="0" presId="urn:microsoft.com/office/officeart/2005/8/layout/orgChart1"/>
    <dgm:cxn modelId="{CC988489-30AF-46B0-8519-66C43C6B8DD0}" type="presParOf" srcId="{22D1C454-2ACE-4B6F-97EB-89811B75157F}" destId="{36EE4C09-DF40-4200-A583-9DA28148FB0A}" srcOrd="1" destOrd="0" presId="urn:microsoft.com/office/officeart/2005/8/layout/orgChart1"/>
    <dgm:cxn modelId="{C766E5FA-730C-4C51-9693-54CD419A0879}" type="presParOf" srcId="{D9A0043C-9CFB-441F-8B29-113D432DFD58}" destId="{864C2DE6-58BD-4761-824B-DBF87007AC35}" srcOrd="1" destOrd="0" presId="urn:microsoft.com/office/officeart/2005/8/layout/orgChart1"/>
    <dgm:cxn modelId="{F51544FA-DC3A-43B5-8DDD-822919CCD09E}" type="presParOf" srcId="{864C2DE6-58BD-4761-824B-DBF87007AC35}" destId="{0945CDA3-BFC6-4ECE-B648-1594D8F4A262}" srcOrd="0" destOrd="0" presId="urn:microsoft.com/office/officeart/2005/8/layout/orgChart1"/>
    <dgm:cxn modelId="{C570E927-A0C8-4DCA-B698-527F5F4B7D6D}" type="presParOf" srcId="{864C2DE6-58BD-4761-824B-DBF87007AC35}" destId="{A36A1DA9-580F-4793-B39D-721CA4A14F43}" srcOrd="1" destOrd="0" presId="urn:microsoft.com/office/officeart/2005/8/layout/orgChart1"/>
    <dgm:cxn modelId="{34CE3252-5FAD-40B2-9722-FA607E7AA008}" type="presParOf" srcId="{A36A1DA9-580F-4793-B39D-721CA4A14F43}" destId="{C8FB46DE-A3E3-43A3-89A4-5059DC0BDD13}" srcOrd="0" destOrd="0" presId="urn:microsoft.com/office/officeart/2005/8/layout/orgChart1"/>
    <dgm:cxn modelId="{BCF41D15-E6A5-406B-A0D7-553D74A103C4}" type="presParOf" srcId="{C8FB46DE-A3E3-43A3-89A4-5059DC0BDD13}" destId="{C17C9115-0377-4FB4-B54B-7367DEBB4641}" srcOrd="0" destOrd="0" presId="urn:microsoft.com/office/officeart/2005/8/layout/orgChart1"/>
    <dgm:cxn modelId="{5AAB34B3-1191-4E23-9D9A-BA1429F742EB}" type="presParOf" srcId="{C8FB46DE-A3E3-43A3-89A4-5059DC0BDD13}" destId="{784F463C-31BC-465F-B8DB-FBEAABFAF183}" srcOrd="1" destOrd="0" presId="urn:microsoft.com/office/officeart/2005/8/layout/orgChart1"/>
    <dgm:cxn modelId="{1154A45F-F767-4906-A3AA-CA7F5814DCBB}" type="presParOf" srcId="{A36A1DA9-580F-4793-B39D-721CA4A14F43}" destId="{D5F344DC-D9CF-4859-A3FD-529C83E95A0D}" srcOrd="1" destOrd="0" presId="urn:microsoft.com/office/officeart/2005/8/layout/orgChart1"/>
    <dgm:cxn modelId="{24880954-FD97-477E-B69C-083F41834178}" type="presParOf" srcId="{D5F344DC-D9CF-4859-A3FD-529C83E95A0D}" destId="{420329F9-FDA5-4F63-9081-6FB6467EB03E}" srcOrd="0" destOrd="0" presId="urn:microsoft.com/office/officeart/2005/8/layout/orgChart1"/>
    <dgm:cxn modelId="{11878501-8DFA-4CA8-B0EC-95C7C2AF0070}" type="presParOf" srcId="{D5F344DC-D9CF-4859-A3FD-529C83E95A0D}" destId="{C18BB228-E452-4755-BCD9-FCACDD40EE9B}" srcOrd="1" destOrd="0" presId="urn:microsoft.com/office/officeart/2005/8/layout/orgChart1"/>
    <dgm:cxn modelId="{16C3A57A-0992-476E-95AA-24CD87DCA233}" type="presParOf" srcId="{C18BB228-E452-4755-BCD9-FCACDD40EE9B}" destId="{9A00D12B-384A-4C66-8920-55C9D3D64E94}" srcOrd="0" destOrd="0" presId="urn:microsoft.com/office/officeart/2005/8/layout/orgChart1"/>
    <dgm:cxn modelId="{B28D21E8-8D45-4642-A3DD-CA350596305B}" type="presParOf" srcId="{9A00D12B-384A-4C66-8920-55C9D3D64E94}" destId="{8EC47C26-07E4-49EC-BACB-2E2FA4390CBB}" srcOrd="0" destOrd="0" presId="urn:microsoft.com/office/officeart/2005/8/layout/orgChart1"/>
    <dgm:cxn modelId="{ABC68A65-FB7B-4F45-A862-350040580D8F}" type="presParOf" srcId="{9A00D12B-384A-4C66-8920-55C9D3D64E94}" destId="{5468A192-591D-4154-9158-80DA6714BE26}" srcOrd="1" destOrd="0" presId="urn:microsoft.com/office/officeart/2005/8/layout/orgChart1"/>
    <dgm:cxn modelId="{4083E0F2-E14F-4A35-958F-CC7543E1F93F}" type="presParOf" srcId="{C18BB228-E452-4755-BCD9-FCACDD40EE9B}" destId="{AB269772-D6C6-4C52-B972-275161DC16B1}" srcOrd="1" destOrd="0" presId="urn:microsoft.com/office/officeart/2005/8/layout/orgChart1"/>
    <dgm:cxn modelId="{A12D5387-DB60-4EBF-AA71-4BE763BC6A3E}" type="presParOf" srcId="{C18BB228-E452-4755-BCD9-FCACDD40EE9B}" destId="{00A4918B-FF81-4761-B717-C2F77E66F93F}" srcOrd="2" destOrd="0" presId="urn:microsoft.com/office/officeart/2005/8/layout/orgChart1"/>
    <dgm:cxn modelId="{047026C6-8C88-428E-AC4E-DE1C4848B96A}" type="presParOf" srcId="{D5F344DC-D9CF-4859-A3FD-529C83E95A0D}" destId="{013C4F01-1353-49C4-8BE9-E2594918E3DB}" srcOrd="2" destOrd="0" presId="urn:microsoft.com/office/officeart/2005/8/layout/orgChart1"/>
    <dgm:cxn modelId="{2601C95F-4604-4A97-9909-99D133FB9D39}" type="presParOf" srcId="{D5F344DC-D9CF-4859-A3FD-529C83E95A0D}" destId="{601EA644-2706-41B4-BBE4-52DE09A424B0}" srcOrd="3" destOrd="0" presId="urn:microsoft.com/office/officeart/2005/8/layout/orgChart1"/>
    <dgm:cxn modelId="{409588F1-5450-4415-A5E6-992EDAC7D677}" type="presParOf" srcId="{601EA644-2706-41B4-BBE4-52DE09A424B0}" destId="{7D2BAAB8-D89F-407B-A54F-E2A073C848CA}" srcOrd="0" destOrd="0" presId="urn:microsoft.com/office/officeart/2005/8/layout/orgChart1"/>
    <dgm:cxn modelId="{E7BF656D-9E81-4C33-B20D-9E6275325524}" type="presParOf" srcId="{7D2BAAB8-D89F-407B-A54F-E2A073C848CA}" destId="{047A76DF-9372-45B4-BEAC-145D6A6CEFC8}" srcOrd="0" destOrd="0" presId="urn:microsoft.com/office/officeart/2005/8/layout/orgChart1"/>
    <dgm:cxn modelId="{5ED0FC0D-1D86-4A12-8651-0C574D0F72EB}" type="presParOf" srcId="{7D2BAAB8-D89F-407B-A54F-E2A073C848CA}" destId="{CA0CA573-5CB8-4655-BCB6-1871DAC08A62}" srcOrd="1" destOrd="0" presId="urn:microsoft.com/office/officeart/2005/8/layout/orgChart1"/>
    <dgm:cxn modelId="{611B7735-A7D7-4EDB-8EC5-17460532E4D3}" type="presParOf" srcId="{601EA644-2706-41B4-BBE4-52DE09A424B0}" destId="{04941C8F-60D0-4561-A5D9-1CAF3374539C}" srcOrd="1" destOrd="0" presId="urn:microsoft.com/office/officeart/2005/8/layout/orgChart1"/>
    <dgm:cxn modelId="{2B8EC0BA-3DC5-4FAB-817A-200966EDDC5C}" type="presParOf" srcId="{601EA644-2706-41B4-BBE4-52DE09A424B0}" destId="{CCC9A4FC-26F0-4FA5-8F82-941A194BCFFC}" srcOrd="2" destOrd="0" presId="urn:microsoft.com/office/officeart/2005/8/layout/orgChart1"/>
    <dgm:cxn modelId="{4E90F871-91D5-4F35-B781-1837E46FFFF9}" type="presParOf" srcId="{A36A1DA9-580F-4793-B39D-721CA4A14F43}" destId="{601EE91F-365B-4B63-AD88-65F5C217313B}" srcOrd="2" destOrd="0" presId="urn:microsoft.com/office/officeart/2005/8/layout/orgChart1"/>
    <dgm:cxn modelId="{70DFDEA8-2C62-4DEF-BDC7-0B6DD5A41A11}" type="presParOf" srcId="{864C2DE6-58BD-4761-824B-DBF87007AC35}" destId="{99BC68DB-C941-4179-ABF1-22BE7F7BE682}" srcOrd="2" destOrd="0" presId="urn:microsoft.com/office/officeart/2005/8/layout/orgChart1"/>
    <dgm:cxn modelId="{45FDBEFA-B4D9-4BC8-9313-95AC434872D6}" type="presParOf" srcId="{864C2DE6-58BD-4761-824B-DBF87007AC35}" destId="{A28312B6-F834-48F3-945F-889A73340F43}" srcOrd="3" destOrd="0" presId="urn:microsoft.com/office/officeart/2005/8/layout/orgChart1"/>
    <dgm:cxn modelId="{D4D404CE-1D11-4E34-8C99-AB3CC0A46D4C}" type="presParOf" srcId="{A28312B6-F834-48F3-945F-889A73340F43}" destId="{0EE6AC8C-9AAB-40B0-A135-D71DD79FC3CF}" srcOrd="0" destOrd="0" presId="urn:microsoft.com/office/officeart/2005/8/layout/orgChart1"/>
    <dgm:cxn modelId="{075F914A-50D3-492A-B919-3AA38EE3A6D7}" type="presParOf" srcId="{0EE6AC8C-9AAB-40B0-A135-D71DD79FC3CF}" destId="{1E919969-0BB6-462F-93C3-5013D3E7C82F}" srcOrd="0" destOrd="0" presId="urn:microsoft.com/office/officeart/2005/8/layout/orgChart1"/>
    <dgm:cxn modelId="{18DBEA4F-174F-4018-B15A-3A529379D8DB}" type="presParOf" srcId="{0EE6AC8C-9AAB-40B0-A135-D71DD79FC3CF}" destId="{C998BA59-C1B0-4318-8C96-045708568443}" srcOrd="1" destOrd="0" presId="urn:microsoft.com/office/officeart/2005/8/layout/orgChart1"/>
    <dgm:cxn modelId="{D86AE9C5-F800-4BF2-9EDE-A8631F666EF2}" type="presParOf" srcId="{A28312B6-F834-48F3-945F-889A73340F43}" destId="{E8515E81-AD13-42E0-9798-04593DD62EDE}" srcOrd="1" destOrd="0" presId="urn:microsoft.com/office/officeart/2005/8/layout/orgChart1"/>
    <dgm:cxn modelId="{318836A1-5B64-4FCB-873B-98EDC455F9E8}" type="presParOf" srcId="{E8515E81-AD13-42E0-9798-04593DD62EDE}" destId="{87AB5396-4222-49F1-AA49-4C33490258D4}" srcOrd="0" destOrd="0" presId="urn:microsoft.com/office/officeart/2005/8/layout/orgChart1"/>
    <dgm:cxn modelId="{35867035-D8E2-4B88-AD81-DA3E52599415}" type="presParOf" srcId="{E8515E81-AD13-42E0-9798-04593DD62EDE}" destId="{DD896F08-C45E-46D1-AE75-B781DB33CA57}" srcOrd="1" destOrd="0" presId="urn:microsoft.com/office/officeart/2005/8/layout/orgChart1"/>
    <dgm:cxn modelId="{802D0008-6FFB-41E2-A00E-99958AEAC151}" type="presParOf" srcId="{DD896F08-C45E-46D1-AE75-B781DB33CA57}" destId="{E9E84683-FFFB-4100-812C-B4476B1A29A0}" srcOrd="0" destOrd="0" presId="urn:microsoft.com/office/officeart/2005/8/layout/orgChart1"/>
    <dgm:cxn modelId="{2B1519C6-29C6-4A02-9FF5-9F4C34FED1C6}" type="presParOf" srcId="{E9E84683-FFFB-4100-812C-B4476B1A29A0}" destId="{8DEE98C7-C355-4C6C-A992-8405C541D086}" srcOrd="0" destOrd="0" presId="urn:microsoft.com/office/officeart/2005/8/layout/orgChart1"/>
    <dgm:cxn modelId="{4E2121BC-CDBC-423D-BF93-455B96FFFD72}" type="presParOf" srcId="{E9E84683-FFFB-4100-812C-B4476B1A29A0}" destId="{83532F6E-F89A-4085-9C5D-D9C103ED2015}" srcOrd="1" destOrd="0" presId="urn:microsoft.com/office/officeart/2005/8/layout/orgChart1"/>
    <dgm:cxn modelId="{A459D7C4-CF03-4BBA-B7CE-AB2B956FC15A}" type="presParOf" srcId="{DD896F08-C45E-46D1-AE75-B781DB33CA57}" destId="{2E6F2B04-C756-418F-A2CA-9A7A63B087A5}" srcOrd="1" destOrd="0" presId="urn:microsoft.com/office/officeart/2005/8/layout/orgChart1"/>
    <dgm:cxn modelId="{FEFEACA2-FF2F-4A3E-AF51-03F3EB1B0345}" type="presParOf" srcId="{DD896F08-C45E-46D1-AE75-B781DB33CA57}" destId="{38DA744F-9AEA-4368-AFA4-88C5F025B96C}" srcOrd="2" destOrd="0" presId="urn:microsoft.com/office/officeart/2005/8/layout/orgChart1"/>
    <dgm:cxn modelId="{644F8669-9D27-4C73-ACC1-35DCD2D05113}" type="presParOf" srcId="{E8515E81-AD13-42E0-9798-04593DD62EDE}" destId="{642767C5-9B98-4B33-A9A9-CFD5569FEAAE}" srcOrd="2" destOrd="0" presId="urn:microsoft.com/office/officeart/2005/8/layout/orgChart1"/>
    <dgm:cxn modelId="{BC872AB5-758D-4CF0-88E4-774277300A48}" type="presParOf" srcId="{E8515E81-AD13-42E0-9798-04593DD62EDE}" destId="{22259FD0-FF68-4E54-BA0F-94B59138399E}" srcOrd="3" destOrd="0" presId="urn:microsoft.com/office/officeart/2005/8/layout/orgChart1"/>
    <dgm:cxn modelId="{A7B06199-8282-4E73-B999-79102AE03DBF}" type="presParOf" srcId="{22259FD0-FF68-4E54-BA0F-94B59138399E}" destId="{6E24E0C2-DCF4-4AF6-8D62-48CD63701A2D}" srcOrd="0" destOrd="0" presId="urn:microsoft.com/office/officeart/2005/8/layout/orgChart1"/>
    <dgm:cxn modelId="{962D560C-B9FB-4000-B824-D788FD1D0A70}" type="presParOf" srcId="{6E24E0C2-DCF4-4AF6-8D62-48CD63701A2D}" destId="{9217D70C-C3A5-4835-9692-F33C43134763}" srcOrd="0" destOrd="0" presId="urn:microsoft.com/office/officeart/2005/8/layout/orgChart1"/>
    <dgm:cxn modelId="{6BA32084-4A72-4206-8A63-E1127F595D40}" type="presParOf" srcId="{6E24E0C2-DCF4-4AF6-8D62-48CD63701A2D}" destId="{18459432-6F16-4566-86DA-DCA04147180C}" srcOrd="1" destOrd="0" presId="urn:microsoft.com/office/officeart/2005/8/layout/orgChart1"/>
    <dgm:cxn modelId="{947F5F29-4945-496D-BB76-F1707E4F0F7E}" type="presParOf" srcId="{22259FD0-FF68-4E54-BA0F-94B59138399E}" destId="{78040CA0-89C5-404A-9716-662EF91C1FCA}" srcOrd="1" destOrd="0" presId="urn:microsoft.com/office/officeart/2005/8/layout/orgChart1"/>
    <dgm:cxn modelId="{713E4C67-8334-425B-AD4F-D4ABCFC8B400}" type="presParOf" srcId="{22259FD0-FF68-4E54-BA0F-94B59138399E}" destId="{BCD63F66-AB58-46B9-88B7-D3B8664B9B1A}" srcOrd="2" destOrd="0" presId="urn:microsoft.com/office/officeart/2005/8/layout/orgChart1"/>
    <dgm:cxn modelId="{5B42183F-4F5D-42B0-92FD-35A49BF292C8}" type="presParOf" srcId="{A28312B6-F834-48F3-945F-889A73340F43}" destId="{21E15628-B0F6-4359-B051-FAD1C3A28689}" srcOrd="2" destOrd="0" presId="urn:microsoft.com/office/officeart/2005/8/layout/orgChart1"/>
    <dgm:cxn modelId="{E751C0D9-7B56-4382-B2BF-7F13C8D5390C}" type="presParOf" srcId="{D9A0043C-9CFB-441F-8B29-113D432DFD58}" destId="{F5A5D03E-F145-4751-AE30-3B6E57CD0306}" srcOrd="2" destOrd="0" presId="urn:microsoft.com/office/officeart/2005/8/layout/orgChart1"/>
    <dgm:cxn modelId="{99FFF04B-A87D-47C1-897F-D36E00980B44}" type="presParOf" srcId="{DF0B19D3-4D79-43E2-9AC5-280643EC282B}" destId="{6D1DE694-FCBC-4F60-8D55-0018354620C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155BD2-98E6-48AE-A82D-F7413F528091}"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7998A556-4D3B-41DF-94FF-17DA631359DD}">
      <dgm:prSet phldrT="[Text]"/>
      <dgm:spPr/>
      <dgm:t>
        <a:bodyPr/>
        <a:lstStyle/>
        <a:p>
          <a:r>
            <a:rPr lang="en-US" b="1" dirty="0">
              <a:solidFill>
                <a:schemeClr val="accent4">
                  <a:lumMod val="75000"/>
                </a:schemeClr>
              </a:solidFill>
              <a:latin typeface="Century Gothic" panose="020B0502020202020204" pitchFamily="34" charset="0"/>
            </a:rPr>
            <a:t>Option A </a:t>
          </a:r>
        </a:p>
      </dgm:t>
    </dgm:pt>
    <dgm:pt modelId="{1BCAC478-F367-4ADC-8E96-C9659E0B6FD1}" type="parTrans" cxnId="{00663804-32E2-486E-8647-A016EDEA0650}">
      <dgm:prSet/>
      <dgm:spPr/>
      <dgm:t>
        <a:bodyPr/>
        <a:lstStyle/>
        <a:p>
          <a:endParaRPr lang="en-US">
            <a:latin typeface="Century Gothic" panose="020B0502020202020204" pitchFamily="34" charset="0"/>
          </a:endParaRPr>
        </a:p>
      </dgm:t>
    </dgm:pt>
    <dgm:pt modelId="{C94C1E91-7411-4945-AA73-BAC26531C9F1}" type="sibTrans" cxnId="{00663804-32E2-486E-8647-A016EDEA0650}">
      <dgm:prSet/>
      <dgm:spPr/>
      <dgm:t>
        <a:bodyPr/>
        <a:lstStyle/>
        <a:p>
          <a:endParaRPr lang="en-US">
            <a:latin typeface="Century Gothic" panose="020B0502020202020204" pitchFamily="34" charset="0"/>
          </a:endParaRPr>
        </a:p>
      </dgm:t>
    </dgm:pt>
    <dgm:pt modelId="{8FF9A6B6-7B20-43A6-B165-479F7732C672}">
      <dgm:prSet phldrT="[Text]"/>
      <dgm:spPr/>
      <dgm:t>
        <a:bodyPr/>
        <a:lstStyle/>
        <a:p>
          <a:pPr>
            <a:buNone/>
          </a:pPr>
          <a:r>
            <a:rPr lang="en-US" dirty="0">
              <a:latin typeface="Century Gothic" panose="020B0502020202020204" pitchFamily="34" charset="0"/>
            </a:rPr>
            <a:t>Select all districts.</a:t>
          </a:r>
        </a:p>
      </dgm:t>
    </dgm:pt>
    <dgm:pt modelId="{D0074BD7-19F5-47FE-BEF1-502B8A746316}" type="parTrans" cxnId="{89D33F3C-E4C6-4C79-9853-D3AE68117274}">
      <dgm:prSet/>
      <dgm:spPr/>
      <dgm:t>
        <a:bodyPr/>
        <a:lstStyle/>
        <a:p>
          <a:endParaRPr lang="en-US">
            <a:latin typeface="Century Gothic" panose="020B0502020202020204" pitchFamily="34" charset="0"/>
          </a:endParaRPr>
        </a:p>
      </dgm:t>
    </dgm:pt>
    <dgm:pt modelId="{64359A61-55B9-4121-A971-3C453D5BBA24}" type="sibTrans" cxnId="{89D33F3C-E4C6-4C79-9853-D3AE68117274}">
      <dgm:prSet/>
      <dgm:spPr/>
      <dgm:t>
        <a:bodyPr/>
        <a:lstStyle/>
        <a:p>
          <a:endParaRPr lang="en-US">
            <a:latin typeface="Century Gothic" panose="020B0502020202020204" pitchFamily="34" charset="0"/>
          </a:endParaRPr>
        </a:p>
      </dgm:t>
    </dgm:pt>
    <dgm:pt modelId="{4E9BD79F-B88F-45E5-99F7-67AA14CA2F94}">
      <dgm:prSet phldrT="[Text]"/>
      <dgm:spPr/>
      <dgm:t>
        <a:bodyPr/>
        <a:lstStyle/>
        <a:p>
          <a:r>
            <a:rPr lang="en-US" b="1" dirty="0">
              <a:solidFill>
                <a:schemeClr val="accent4">
                  <a:lumMod val="75000"/>
                </a:schemeClr>
              </a:solidFill>
              <a:latin typeface="Century Gothic" panose="020B0502020202020204" pitchFamily="34" charset="0"/>
            </a:rPr>
            <a:t>Option B</a:t>
          </a:r>
        </a:p>
      </dgm:t>
    </dgm:pt>
    <dgm:pt modelId="{62B40D32-5DA9-4304-8CE8-695332307A43}" type="parTrans" cxnId="{4EE3095A-6D5C-4442-B619-7E0790190085}">
      <dgm:prSet/>
      <dgm:spPr/>
      <dgm:t>
        <a:bodyPr/>
        <a:lstStyle/>
        <a:p>
          <a:endParaRPr lang="en-US">
            <a:latin typeface="Century Gothic" panose="020B0502020202020204" pitchFamily="34" charset="0"/>
          </a:endParaRPr>
        </a:p>
      </dgm:t>
    </dgm:pt>
    <dgm:pt modelId="{BD6B618D-4D71-4E1A-B086-51D3BA78A1D2}" type="sibTrans" cxnId="{4EE3095A-6D5C-4442-B619-7E0790190085}">
      <dgm:prSet/>
      <dgm:spPr/>
      <dgm:t>
        <a:bodyPr/>
        <a:lstStyle/>
        <a:p>
          <a:endParaRPr lang="en-US">
            <a:latin typeface="Century Gothic" panose="020B0502020202020204" pitchFamily="34" charset="0"/>
          </a:endParaRPr>
        </a:p>
      </dgm:t>
    </dgm:pt>
    <dgm:pt modelId="{624EF94F-3BEE-48FC-ABF1-B5A4E1B0DCB0}">
      <dgm:prSet phldrT="[Text]"/>
      <dgm:spPr/>
      <dgm:t>
        <a:bodyPr/>
        <a:lstStyle/>
        <a:p>
          <a:r>
            <a:rPr lang="en-US" b="1" dirty="0">
              <a:solidFill>
                <a:schemeClr val="accent4">
                  <a:lumMod val="75000"/>
                </a:schemeClr>
              </a:solidFill>
              <a:latin typeface="Century Gothic" panose="020B0502020202020204" pitchFamily="34" charset="0"/>
            </a:rPr>
            <a:t>Option C</a:t>
          </a:r>
        </a:p>
      </dgm:t>
    </dgm:pt>
    <dgm:pt modelId="{A8DCCDDE-BB14-4634-ACBD-B7F4D427FF2F}" type="parTrans" cxnId="{7FC101D6-92B4-4133-8381-4137F6747A7F}">
      <dgm:prSet/>
      <dgm:spPr/>
      <dgm:t>
        <a:bodyPr/>
        <a:lstStyle/>
        <a:p>
          <a:endParaRPr lang="en-US">
            <a:latin typeface="Century Gothic" panose="020B0502020202020204" pitchFamily="34" charset="0"/>
          </a:endParaRPr>
        </a:p>
      </dgm:t>
    </dgm:pt>
    <dgm:pt modelId="{63AC9202-C950-447B-9D42-1BDD286C8B53}" type="sibTrans" cxnId="{7FC101D6-92B4-4133-8381-4137F6747A7F}">
      <dgm:prSet/>
      <dgm:spPr/>
      <dgm:t>
        <a:bodyPr/>
        <a:lstStyle/>
        <a:p>
          <a:endParaRPr lang="en-US">
            <a:latin typeface="Century Gothic" panose="020B0502020202020204" pitchFamily="34" charset="0"/>
          </a:endParaRPr>
        </a:p>
      </dgm:t>
    </dgm:pt>
    <dgm:pt modelId="{350A38B0-42A9-4780-8584-DF69891A868E}">
      <dgm:prSet phldrT="[Text]"/>
      <dgm:spPr/>
      <dgm:t>
        <a:bodyPr/>
        <a:lstStyle/>
        <a:p>
          <a:pPr marL="0" indent="0">
            <a:buNone/>
          </a:pPr>
          <a:r>
            <a:rPr lang="en-US" dirty="0">
              <a:latin typeface="Century Gothic" panose="020B0502020202020204" pitchFamily="34" charset="0"/>
            </a:rPr>
            <a:t>Select districts using a probability method that allows inferences about the districts not selected.</a:t>
          </a:r>
        </a:p>
      </dgm:t>
    </dgm:pt>
    <dgm:pt modelId="{04ABE7FD-C5BE-41B7-815F-B0F196CD1E6A}" type="parTrans" cxnId="{4359676A-1553-4F2E-94DB-D97A345A6AD7}">
      <dgm:prSet/>
      <dgm:spPr/>
      <dgm:t>
        <a:bodyPr/>
        <a:lstStyle/>
        <a:p>
          <a:endParaRPr lang="en-US">
            <a:latin typeface="Century Gothic" panose="020B0502020202020204" pitchFamily="34" charset="0"/>
          </a:endParaRPr>
        </a:p>
      </dgm:t>
    </dgm:pt>
    <dgm:pt modelId="{CB4D9154-D5D4-49A3-90EC-903AF0989831}" type="sibTrans" cxnId="{4359676A-1553-4F2E-94DB-D97A345A6AD7}">
      <dgm:prSet/>
      <dgm:spPr/>
      <dgm:t>
        <a:bodyPr/>
        <a:lstStyle/>
        <a:p>
          <a:endParaRPr lang="en-US">
            <a:latin typeface="Century Gothic" panose="020B0502020202020204" pitchFamily="34" charset="0"/>
          </a:endParaRPr>
        </a:p>
      </dgm:t>
    </dgm:pt>
    <dgm:pt modelId="{4113BABB-3656-42F9-9DD3-C9E11F736AEB}">
      <dgm:prSet phldrT="[Text]"/>
      <dgm:spPr/>
      <dgm:t>
        <a:bodyPr/>
        <a:lstStyle/>
        <a:p>
          <a:pPr marL="0" indent="0">
            <a:buNone/>
            <a:tabLst>
              <a:tab pos="0" algn="l"/>
            </a:tabLst>
          </a:pPr>
          <a:r>
            <a:rPr lang="en-US" dirty="0">
              <a:latin typeface="Century Gothic" panose="020B0502020202020204" pitchFamily="34" charset="0"/>
            </a:rPr>
            <a:t>Select districts purposively, without using a probability method.</a:t>
          </a:r>
        </a:p>
      </dgm:t>
    </dgm:pt>
    <dgm:pt modelId="{260418E1-D36E-4B8F-9598-B09FF9B39DB3}" type="parTrans" cxnId="{975829ED-B13B-49C1-9321-73ED274826E3}">
      <dgm:prSet/>
      <dgm:spPr/>
      <dgm:t>
        <a:bodyPr/>
        <a:lstStyle/>
        <a:p>
          <a:endParaRPr lang="en-US">
            <a:latin typeface="Century Gothic" panose="020B0502020202020204" pitchFamily="34" charset="0"/>
          </a:endParaRPr>
        </a:p>
      </dgm:t>
    </dgm:pt>
    <dgm:pt modelId="{16CCB206-2558-4C4A-8C45-6D827DB4ED5E}" type="sibTrans" cxnId="{975829ED-B13B-49C1-9321-73ED274826E3}">
      <dgm:prSet/>
      <dgm:spPr/>
      <dgm:t>
        <a:bodyPr/>
        <a:lstStyle/>
        <a:p>
          <a:endParaRPr lang="en-US">
            <a:latin typeface="Century Gothic" panose="020B0502020202020204" pitchFamily="34" charset="0"/>
          </a:endParaRPr>
        </a:p>
      </dgm:t>
    </dgm:pt>
    <dgm:pt modelId="{97BFDF2C-C172-49F7-A9FF-C6830CCA20A5}" type="pres">
      <dgm:prSet presAssocID="{BA155BD2-98E6-48AE-A82D-F7413F528091}" presName="Name0" presStyleCnt="0">
        <dgm:presLayoutVars>
          <dgm:dir/>
          <dgm:animLvl val="lvl"/>
          <dgm:resizeHandles val="exact"/>
        </dgm:presLayoutVars>
      </dgm:prSet>
      <dgm:spPr/>
    </dgm:pt>
    <dgm:pt modelId="{28AB5D62-D904-4FB7-9E3C-26495E1C93E5}" type="pres">
      <dgm:prSet presAssocID="{7998A556-4D3B-41DF-94FF-17DA631359DD}" presName="linNode" presStyleCnt="0"/>
      <dgm:spPr/>
    </dgm:pt>
    <dgm:pt modelId="{E3E78C4B-D22D-4E56-984D-97F88D7B19E9}" type="pres">
      <dgm:prSet presAssocID="{7998A556-4D3B-41DF-94FF-17DA631359DD}" presName="parTx" presStyleLbl="revTx" presStyleIdx="0" presStyleCnt="3">
        <dgm:presLayoutVars>
          <dgm:chMax val="1"/>
          <dgm:bulletEnabled val="1"/>
        </dgm:presLayoutVars>
      </dgm:prSet>
      <dgm:spPr/>
    </dgm:pt>
    <dgm:pt modelId="{8EFC78FB-6528-4AEE-AC00-03DB23340E01}" type="pres">
      <dgm:prSet presAssocID="{7998A556-4D3B-41DF-94FF-17DA631359DD}" presName="bracket" presStyleLbl="parChTrans1D1" presStyleIdx="0" presStyleCnt="3"/>
      <dgm:spPr/>
    </dgm:pt>
    <dgm:pt modelId="{B55FDDCB-98AA-43B6-92E5-1A0766612882}" type="pres">
      <dgm:prSet presAssocID="{7998A556-4D3B-41DF-94FF-17DA631359DD}" presName="spH" presStyleCnt="0"/>
      <dgm:spPr/>
    </dgm:pt>
    <dgm:pt modelId="{F084FE60-B50A-429C-B12D-E64A13068E70}" type="pres">
      <dgm:prSet presAssocID="{7998A556-4D3B-41DF-94FF-17DA631359DD}" presName="desTx" presStyleLbl="node1" presStyleIdx="0" presStyleCnt="3">
        <dgm:presLayoutVars>
          <dgm:bulletEnabled val="1"/>
        </dgm:presLayoutVars>
      </dgm:prSet>
      <dgm:spPr/>
    </dgm:pt>
    <dgm:pt modelId="{BED961F4-6942-4151-A18E-D74C8B61D66B}" type="pres">
      <dgm:prSet presAssocID="{C94C1E91-7411-4945-AA73-BAC26531C9F1}" presName="spV" presStyleCnt="0"/>
      <dgm:spPr/>
    </dgm:pt>
    <dgm:pt modelId="{D04FA3B9-AF60-45AC-B9EC-EE1B5A3C4587}" type="pres">
      <dgm:prSet presAssocID="{4E9BD79F-B88F-45E5-99F7-67AA14CA2F94}" presName="linNode" presStyleCnt="0"/>
      <dgm:spPr/>
    </dgm:pt>
    <dgm:pt modelId="{C7D445B4-7ACD-42CB-95D5-377FD178CD45}" type="pres">
      <dgm:prSet presAssocID="{4E9BD79F-B88F-45E5-99F7-67AA14CA2F94}" presName="parTx" presStyleLbl="revTx" presStyleIdx="1" presStyleCnt="3">
        <dgm:presLayoutVars>
          <dgm:chMax val="1"/>
          <dgm:bulletEnabled val="1"/>
        </dgm:presLayoutVars>
      </dgm:prSet>
      <dgm:spPr/>
    </dgm:pt>
    <dgm:pt modelId="{7056A99B-EB07-4384-9EF4-E0FD9C98E4FF}" type="pres">
      <dgm:prSet presAssocID="{4E9BD79F-B88F-45E5-99F7-67AA14CA2F94}" presName="bracket" presStyleLbl="parChTrans1D1" presStyleIdx="1" presStyleCnt="3"/>
      <dgm:spPr/>
    </dgm:pt>
    <dgm:pt modelId="{15481A3F-9648-4F0D-90BD-D9D81C9434BA}" type="pres">
      <dgm:prSet presAssocID="{4E9BD79F-B88F-45E5-99F7-67AA14CA2F94}" presName="spH" presStyleCnt="0"/>
      <dgm:spPr/>
    </dgm:pt>
    <dgm:pt modelId="{33C34F0E-A289-4EE5-970E-A6364868D24A}" type="pres">
      <dgm:prSet presAssocID="{4E9BD79F-B88F-45E5-99F7-67AA14CA2F94}" presName="desTx" presStyleLbl="node1" presStyleIdx="1" presStyleCnt="3">
        <dgm:presLayoutVars>
          <dgm:bulletEnabled val="1"/>
        </dgm:presLayoutVars>
      </dgm:prSet>
      <dgm:spPr/>
    </dgm:pt>
    <dgm:pt modelId="{D8912CAC-E6D4-42E3-A795-48A29CBB3443}" type="pres">
      <dgm:prSet presAssocID="{BD6B618D-4D71-4E1A-B086-51D3BA78A1D2}" presName="spV" presStyleCnt="0"/>
      <dgm:spPr/>
    </dgm:pt>
    <dgm:pt modelId="{6B3B2288-0176-4923-8549-37FDBC15509F}" type="pres">
      <dgm:prSet presAssocID="{624EF94F-3BEE-48FC-ABF1-B5A4E1B0DCB0}" presName="linNode" presStyleCnt="0"/>
      <dgm:spPr/>
    </dgm:pt>
    <dgm:pt modelId="{3C7F4BB9-D4C5-470C-B645-FFE3B2B8A128}" type="pres">
      <dgm:prSet presAssocID="{624EF94F-3BEE-48FC-ABF1-B5A4E1B0DCB0}" presName="parTx" presStyleLbl="revTx" presStyleIdx="2" presStyleCnt="3">
        <dgm:presLayoutVars>
          <dgm:chMax val="1"/>
          <dgm:bulletEnabled val="1"/>
        </dgm:presLayoutVars>
      </dgm:prSet>
      <dgm:spPr/>
    </dgm:pt>
    <dgm:pt modelId="{BAE89E45-E297-4B22-A08E-673479161DBF}" type="pres">
      <dgm:prSet presAssocID="{624EF94F-3BEE-48FC-ABF1-B5A4E1B0DCB0}" presName="bracket" presStyleLbl="parChTrans1D1" presStyleIdx="2" presStyleCnt="3"/>
      <dgm:spPr/>
    </dgm:pt>
    <dgm:pt modelId="{143CFE3B-1E2E-4253-8BC6-D39737C62D9E}" type="pres">
      <dgm:prSet presAssocID="{624EF94F-3BEE-48FC-ABF1-B5A4E1B0DCB0}" presName="spH" presStyleCnt="0"/>
      <dgm:spPr/>
    </dgm:pt>
    <dgm:pt modelId="{C017AA77-147A-4C1B-8A71-7E07B87C17DA}" type="pres">
      <dgm:prSet presAssocID="{624EF94F-3BEE-48FC-ABF1-B5A4E1B0DCB0}" presName="desTx" presStyleLbl="node1" presStyleIdx="2" presStyleCnt="3">
        <dgm:presLayoutVars>
          <dgm:bulletEnabled val="1"/>
        </dgm:presLayoutVars>
      </dgm:prSet>
      <dgm:spPr/>
    </dgm:pt>
  </dgm:ptLst>
  <dgm:cxnLst>
    <dgm:cxn modelId="{00663804-32E2-486E-8647-A016EDEA0650}" srcId="{BA155BD2-98E6-48AE-A82D-F7413F528091}" destId="{7998A556-4D3B-41DF-94FF-17DA631359DD}" srcOrd="0" destOrd="0" parTransId="{1BCAC478-F367-4ADC-8E96-C9659E0B6FD1}" sibTransId="{C94C1E91-7411-4945-AA73-BAC26531C9F1}"/>
    <dgm:cxn modelId="{89D33F3C-E4C6-4C79-9853-D3AE68117274}" srcId="{7998A556-4D3B-41DF-94FF-17DA631359DD}" destId="{8FF9A6B6-7B20-43A6-B165-479F7732C672}" srcOrd="0" destOrd="0" parTransId="{D0074BD7-19F5-47FE-BEF1-502B8A746316}" sibTransId="{64359A61-55B9-4121-A971-3C453D5BBA24}"/>
    <dgm:cxn modelId="{43CBE25E-0D4E-4176-A61B-6A028AB0C21C}" type="presOf" srcId="{BA155BD2-98E6-48AE-A82D-F7413F528091}" destId="{97BFDF2C-C172-49F7-A9FF-C6830CCA20A5}" srcOrd="0" destOrd="0" presId="urn:diagrams.loki3.com/BracketList"/>
    <dgm:cxn modelId="{5856F766-780A-47AE-8A20-6D6880BB4888}" type="presOf" srcId="{4113BABB-3656-42F9-9DD3-C9E11F736AEB}" destId="{33C34F0E-A289-4EE5-970E-A6364868D24A}" srcOrd="0" destOrd="0" presId="urn:diagrams.loki3.com/BracketList"/>
    <dgm:cxn modelId="{4359676A-1553-4F2E-94DB-D97A345A6AD7}" srcId="{624EF94F-3BEE-48FC-ABF1-B5A4E1B0DCB0}" destId="{350A38B0-42A9-4780-8584-DF69891A868E}" srcOrd="0" destOrd="0" parTransId="{04ABE7FD-C5BE-41B7-815F-B0F196CD1E6A}" sibTransId="{CB4D9154-D5D4-49A3-90EC-903AF0989831}"/>
    <dgm:cxn modelId="{4EE3095A-6D5C-4442-B619-7E0790190085}" srcId="{BA155BD2-98E6-48AE-A82D-F7413F528091}" destId="{4E9BD79F-B88F-45E5-99F7-67AA14CA2F94}" srcOrd="1" destOrd="0" parTransId="{62B40D32-5DA9-4304-8CE8-695332307A43}" sibTransId="{BD6B618D-4D71-4E1A-B086-51D3BA78A1D2}"/>
    <dgm:cxn modelId="{0A44297C-B07C-47F5-8DAC-AA75EADEE851}" type="presOf" srcId="{8FF9A6B6-7B20-43A6-B165-479F7732C672}" destId="{F084FE60-B50A-429C-B12D-E64A13068E70}" srcOrd="0" destOrd="0" presId="urn:diagrams.loki3.com/BracketList"/>
    <dgm:cxn modelId="{1F7F817D-53EF-4B9B-B591-FD22C6D8C143}" type="presOf" srcId="{350A38B0-42A9-4780-8584-DF69891A868E}" destId="{C017AA77-147A-4C1B-8A71-7E07B87C17DA}" srcOrd="0" destOrd="0" presId="urn:diagrams.loki3.com/BracketList"/>
    <dgm:cxn modelId="{7FC101D6-92B4-4133-8381-4137F6747A7F}" srcId="{BA155BD2-98E6-48AE-A82D-F7413F528091}" destId="{624EF94F-3BEE-48FC-ABF1-B5A4E1B0DCB0}" srcOrd="2" destOrd="0" parTransId="{A8DCCDDE-BB14-4634-ACBD-B7F4D427FF2F}" sibTransId="{63AC9202-C950-447B-9D42-1BDD286C8B53}"/>
    <dgm:cxn modelId="{71F887E6-D7BE-46C1-A8AB-2B54AA9AD1EE}" type="presOf" srcId="{4E9BD79F-B88F-45E5-99F7-67AA14CA2F94}" destId="{C7D445B4-7ACD-42CB-95D5-377FD178CD45}" srcOrd="0" destOrd="0" presId="urn:diagrams.loki3.com/BracketList"/>
    <dgm:cxn modelId="{B08A63E8-086E-4E19-9270-E173EE31386C}" type="presOf" srcId="{624EF94F-3BEE-48FC-ABF1-B5A4E1B0DCB0}" destId="{3C7F4BB9-D4C5-470C-B645-FFE3B2B8A128}" srcOrd="0" destOrd="0" presId="urn:diagrams.loki3.com/BracketList"/>
    <dgm:cxn modelId="{975829ED-B13B-49C1-9321-73ED274826E3}" srcId="{4E9BD79F-B88F-45E5-99F7-67AA14CA2F94}" destId="{4113BABB-3656-42F9-9DD3-C9E11F736AEB}" srcOrd="0" destOrd="0" parTransId="{260418E1-D36E-4B8F-9598-B09FF9B39DB3}" sibTransId="{16CCB206-2558-4C4A-8C45-6D827DB4ED5E}"/>
    <dgm:cxn modelId="{70AD67ED-776E-4D87-9596-366885B8F42C}" type="presOf" srcId="{7998A556-4D3B-41DF-94FF-17DA631359DD}" destId="{E3E78C4B-D22D-4E56-984D-97F88D7B19E9}" srcOrd="0" destOrd="0" presId="urn:diagrams.loki3.com/BracketList"/>
    <dgm:cxn modelId="{13EA3561-D4DB-4BDB-BC80-7959CB2D6071}" type="presParOf" srcId="{97BFDF2C-C172-49F7-A9FF-C6830CCA20A5}" destId="{28AB5D62-D904-4FB7-9E3C-26495E1C93E5}" srcOrd="0" destOrd="0" presId="urn:diagrams.loki3.com/BracketList"/>
    <dgm:cxn modelId="{C7ED9A6E-1157-40D5-A169-01292423BB18}" type="presParOf" srcId="{28AB5D62-D904-4FB7-9E3C-26495E1C93E5}" destId="{E3E78C4B-D22D-4E56-984D-97F88D7B19E9}" srcOrd="0" destOrd="0" presId="urn:diagrams.loki3.com/BracketList"/>
    <dgm:cxn modelId="{9C534C2E-A4E3-4924-8F6E-FD2A5DBFCA6C}" type="presParOf" srcId="{28AB5D62-D904-4FB7-9E3C-26495E1C93E5}" destId="{8EFC78FB-6528-4AEE-AC00-03DB23340E01}" srcOrd="1" destOrd="0" presId="urn:diagrams.loki3.com/BracketList"/>
    <dgm:cxn modelId="{21A71649-99FC-4155-A5C6-C737326BEA5C}" type="presParOf" srcId="{28AB5D62-D904-4FB7-9E3C-26495E1C93E5}" destId="{B55FDDCB-98AA-43B6-92E5-1A0766612882}" srcOrd="2" destOrd="0" presId="urn:diagrams.loki3.com/BracketList"/>
    <dgm:cxn modelId="{BB92192F-CB2B-4E7E-A774-1984BFE2EA43}" type="presParOf" srcId="{28AB5D62-D904-4FB7-9E3C-26495E1C93E5}" destId="{F084FE60-B50A-429C-B12D-E64A13068E70}" srcOrd="3" destOrd="0" presId="urn:diagrams.loki3.com/BracketList"/>
    <dgm:cxn modelId="{3A20EEFC-4989-406C-B27C-202A46550418}" type="presParOf" srcId="{97BFDF2C-C172-49F7-A9FF-C6830CCA20A5}" destId="{BED961F4-6942-4151-A18E-D74C8B61D66B}" srcOrd="1" destOrd="0" presId="urn:diagrams.loki3.com/BracketList"/>
    <dgm:cxn modelId="{40A0139F-4DD4-450A-A670-A1468EAB5271}" type="presParOf" srcId="{97BFDF2C-C172-49F7-A9FF-C6830CCA20A5}" destId="{D04FA3B9-AF60-45AC-B9EC-EE1B5A3C4587}" srcOrd="2" destOrd="0" presId="urn:diagrams.loki3.com/BracketList"/>
    <dgm:cxn modelId="{107431D9-F5AB-4542-ADFC-105354E0E920}" type="presParOf" srcId="{D04FA3B9-AF60-45AC-B9EC-EE1B5A3C4587}" destId="{C7D445B4-7ACD-42CB-95D5-377FD178CD45}" srcOrd="0" destOrd="0" presId="urn:diagrams.loki3.com/BracketList"/>
    <dgm:cxn modelId="{05B0C5BB-0825-46E3-A069-5CBE62537EC1}" type="presParOf" srcId="{D04FA3B9-AF60-45AC-B9EC-EE1B5A3C4587}" destId="{7056A99B-EB07-4384-9EF4-E0FD9C98E4FF}" srcOrd="1" destOrd="0" presId="urn:diagrams.loki3.com/BracketList"/>
    <dgm:cxn modelId="{BA96344A-7DB5-40BD-A1A4-CA8FA5D3B98D}" type="presParOf" srcId="{D04FA3B9-AF60-45AC-B9EC-EE1B5A3C4587}" destId="{15481A3F-9648-4F0D-90BD-D9D81C9434BA}" srcOrd="2" destOrd="0" presId="urn:diagrams.loki3.com/BracketList"/>
    <dgm:cxn modelId="{DCD7498E-7CBB-4C12-A93B-1157B2A615CD}" type="presParOf" srcId="{D04FA3B9-AF60-45AC-B9EC-EE1B5A3C4587}" destId="{33C34F0E-A289-4EE5-970E-A6364868D24A}" srcOrd="3" destOrd="0" presId="urn:diagrams.loki3.com/BracketList"/>
    <dgm:cxn modelId="{DE95C62D-DEF4-41D7-99C7-9EC474F66E06}" type="presParOf" srcId="{97BFDF2C-C172-49F7-A9FF-C6830CCA20A5}" destId="{D8912CAC-E6D4-42E3-A795-48A29CBB3443}" srcOrd="3" destOrd="0" presId="urn:diagrams.loki3.com/BracketList"/>
    <dgm:cxn modelId="{6831E1BB-B057-4ACA-B837-7918F4E30672}" type="presParOf" srcId="{97BFDF2C-C172-49F7-A9FF-C6830CCA20A5}" destId="{6B3B2288-0176-4923-8549-37FDBC15509F}" srcOrd="4" destOrd="0" presId="urn:diagrams.loki3.com/BracketList"/>
    <dgm:cxn modelId="{6979E814-F9DB-4B1F-AC02-EAD8FDB17B94}" type="presParOf" srcId="{6B3B2288-0176-4923-8549-37FDBC15509F}" destId="{3C7F4BB9-D4C5-470C-B645-FFE3B2B8A128}" srcOrd="0" destOrd="0" presId="urn:diagrams.loki3.com/BracketList"/>
    <dgm:cxn modelId="{91E845C5-24E0-448B-883D-914B43D4C013}" type="presParOf" srcId="{6B3B2288-0176-4923-8549-37FDBC15509F}" destId="{BAE89E45-E297-4B22-A08E-673479161DBF}" srcOrd="1" destOrd="0" presId="urn:diagrams.loki3.com/BracketList"/>
    <dgm:cxn modelId="{DEF96B1F-BC1A-4343-A312-B3C8268913E7}" type="presParOf" srcId="{6B3B2288-0176-4923-8549-37FDBC15509F}" destId="{143CFE3B-1E2E-4253-8BC6-D39737C62D9E}" srcOrd="2" destOrd="0" presId="urn:diagrams.loki3.com/BracketList"/>
    <dgm:cxn modelId="{0EB9173F-9897-4BF0-9AB8-4C471E25ED78}" type="presParOf" srcId="{6B3B2288-0176-4923-8549-37FDBC15509F}" destId="{C017AA77-147A-4C1B-8A71-7E07B87C17D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2D5CBE-88C6-44D6-A48C-1A87443366EB}"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US"/>
        </a:p>
      </dgm:t>
    </dgm:pt>
    <dgm:pt modelId="{B04F25BF-6E57-4CF4-BF4C-A5CD557E6728}">
      <dgm:prSet phldrT="[Text]" custT="1"/>
      <dgm:spPr/>
      <dgm:t>
        <a:bodyPr/>
        <a:lstStyle/>
        <a:p>
          <a:r>
            <a:rPr lang="en-US" sz="1400" dirty="0">
              <a:latin typeface="Century Gothic" panose="020B0502020202020204" pitchFamily="34" charset="0"/>
            </a:rPr>
            <a:t>Choose scoring criteria</a:t>
          </a:r>
        </a:p>
      </dgm:t>
    </dgm:pt>
    <dgm:pt modelId="{89D02C6D-D20A-401D-9C37-A9D8981FB07A}" type="parTrans" cxnId="{C4DD975B-B1BE-4514-9780-CB043C9B000C}">
      <dgm:prSet/>
      <dgm:spPr/>
      <dgm:t>
        <a:bodyPr/>
        <a:lstStyle/>
        <a:p>
          <a:endParaRPr lang="en-US" sz="3600">
            <a:latin typeface="Century Gothic" panose="020B0502020202020204" pitchFamily="34" charset="0"/>
          </a:endParaRPr>
        </a:p>
      </dgm:t>
    </dgm:pt>
    <dgm:pt modelId="{6CC4FE6C-2AB0-48DA-AE16-47A40090BF55}" type="sibTrans" cxnId="{C4DD975B-B1BE-4514-9780-CB043C9B000C}">
      <dgm:prSet/>
      <dgm:spPr/>
      <dgm:t>
        <a:bodyPr/>
        <a:lstStyle/>
        <a:p>
          <a:endParaRPr lang="en-US" sz="3600" dirty="0">
            <a:latin typeface="Century Gothic" panose="020B0502020202020204" pitchFamily="34" charset="0"/>
          </a:endParaRPr>
        </a:p>
      </dgm:t>
    </dgm:pt>
    <dgm:pt modelId="{ED5BA89D-E233-468E-8756-019AECB9D8E8}">
      <dgm:prSet phldrT="[Text]" custT="1"/>
      <dgm:spPr/>
      <dgm:t>
        <a:bodyPr/>
        <a:lstStyle/>
        <a:p>
          <a:r>
            <a:rPr lang="en-US" sz="1400" dirty="0">
              <a:latin typeface="Century Gothic" panose="020B0502020202020204" pitchFamily="34" charset="0"/>
            </a:rPr>
            <a:t>Score each district </a:t>
          </a:r>
        </a:p>
      </dgm:t>
    </dgm:pt>
    <dgm:pt modelId="{FB361B07-41F6-426C-B984-1F7933557B31}" type="parTrans" cxnId="{07EB142A-3E7D-4502-8EB9-761AB8114685}">
      <dgm:prSet/>
      <dgm:spPr/>
      <dgm:t>
        <a:bodyPr/>
        <a:lstStyle/>
        <a:p>
          <a:endParaRPr lang="en-US" sz="3600">
            <a:latin typeface="Century Gothic" panose="020B0502020202020204" pitchFamily="34" charset="0"/>
          </a:endParaRPr>
        </a:p>
      </dgm:t>
    </dgm:pt>
    <dgm:pt modelId="{015C624A-B1F6-4D17-B9DB-6B310B8924A5}" type="sibTrans" cxnId="{07EB142A-3E7D-4502-8EB9-761AB8114685}">
      <dgm:prSet/>
      <dgm:spPr/>
      <dgm:t>
        <a:bodyPr/>
        <a:lstStyle/>
        <a:p>
          <a:endParaRPr lang="en-US" sz="3600" dirty="0">
            <a:latin typeface="Century Gothic" panose="020B0502020202020204" pitchFamily="34" charset="0"/>
          </a:endParaRPr>
        </a:p>
      </dgm:t>
    </dgm:pt>
    <dgm:pt modelId="{9130016E-B9C5-4D80-B85C-0AF298A99151}">
      <dgm:prSet phldrT="[Text]" custT="1"/>
      <dgm:spPr/>
      <dgm:t>
        <a:bodyPr/>
        <a:lstStyle/>
        <a:p>
          <a:r>
            <a:rPr lang="en-US" sz="1400" dirty="0">
              <a:latin typeface="Century Gothic" panose="020B0502020202020204" pitchFamily="34" charset="0"/>
            </a:rPr>
            <a:t>Sort into high-, medium-, and low-priority strata based on the score</a:t>
          </a:r>
        </a:p>
      </dgm:t>
    </dgm:pt>
    <dgm:pt modelId="{FC7FBD7C-1AC5-426E-99F5-E7900C6F1575}" type="parTrans" cxnId="{4CEECE16-D7EB-4DEB-96BB-AB780E280438}">
      <dgm:prSet/>
      <dgm:spPr/>
      <dgm:t>
        <a:bodyPr/>
        <a:lstStyle/>
        <a:p>
          <a:endParaRPr lang="en-US" sz="3600">
            <a:latin typeface="Century Gothic" panose="020B0502020202020204" pitchFamily="34" charset="0"/>
          </a:endParaRPr>
        </a:p>
      </dgm:t>
    </dgm:pt>
    <dgm:pt modelId="{7674E0A6-3251-4915-BBD7-8535FFCD3F73}" type="sibTrans" cxnId="{4CEECE16-D7EB-4DEB-96BB-AB780E280438}">
      <dgm:prSet/>
      <dgm:spPr/>
      <dgm:t>
        <a:bodyPr/>
        <a:lstStyle/>
        <a:p>
          <a:endParaRPr lang="en-US" sz="3600" dirty="0">
            <a:latin typeface="Century Gothic" panose="020B0502020202020204" pitchFamily="34" charset="0"/>
          </a:endParaRPr>
        </a:p>
      </dgm:t>
    </dgm:pt>
    <dgm:pt modelId="{4E949746-82A1-40AB-8876-FC01FC0E9869}">
      <dgm:prSet phldrT="[Text]" custT="1"/>
      <dgm:spPr/>
      <dgm:t>
        <a:bodyPr/>
        <a:lstStyle/>
        <a:p>
          <a:r>
            <a:rPr lang="en-US" sz="1400" dirty="0">
              <a:latin typeface="Century Gothic" panose="020B0502020202020204" pitchFamily="34" charset="0"/>
            </a:rPr>
            <a:t>Randomly sample districts in each stratum</a:t>
          </a:r>
        </a:p>
      </dgm:t>
    </dgm:pt>
    <dgm:pt modelId="{8422654E-3BBF-40DD-B1B5-886C7C756E7A}" type="parTrans" cxnId="{1CFD4F2D-A948-4C1A-9EFF-C92ABDB1172F}">
      <dgm:prSet/>
      <dgm:spPr/>
      <dgm:t>
        <a:bodyPr/>
        <a:lstStyle/>
        <a:p>
          <a:endParaRPr lang="en-US" sz="3600">
            <a:latin typeface="Century Gothic" panose="020B0502020202020204" pitchFamily="34" charset="0"/>
          </a:endParaRPr>
        </a:p>
      </dgm:t>
    </dgm:pt>
    <dgm:pt modelId="{4AC23E05-C87E-483D-8529-CEF4C98D4615}" type="sibTrans" cxnId="{1CFD4F2D-A948-4C1A-9EFF-C92ABDB1172F}">
      <dgm:prSet/>
      <dgm:spPr/>
      <dgm:t>
        <a:bodyPr/>
        <a:lstStyle/>
        <a:p>
          <a:endParaRPr lang="en-US" sz="3600">
            <a:latin typeface="Century Gothic" panose="020B0502020202020204" pitchFamily="34" charset="0"/>
          </a:endParaRPr>
        </a:p>
      </dgm:t>
    </dgm:pt>
    <dgm:pt modelId="{5FD461E5-EB82-4FDF-B50E-300A6CD2B383}" type="pres">
      <dgm:prSet presAssocID="{042D5CBE-88C6-44D6-A48C-1A87443366EB}" presName="outerComposite" presStyleCnt="0">
        <dgm:presLayoutVars>
          <dgm:chMax val="5"/>
          <dgm:dir/>
          <dgm:resizeHandles val="exact"/>
        </dgm:presLayoutVars>
      </dgm:prSet>
      <dgm:spPr/>
    </dgm:pt>
    <dgm:pt modelId="{7BDAAD1F-E269-487E-A3F7-224A4A78FFC3}" type="pres">
      <dgm:prSet presAssocID="{042D5CBE-88C6-44D6-A48C-1A87443366EB}" presName="dummyMaxCanvas" presStyleCnt="0">
        <dgm:presLayoutVars/>
      </dgm:prSet>
      <dgm:spPr/>
    </dgm:pt>
    <dgm:pt modelId="{4DA7A4C9-6BFD-47AF-95C0-3ADCE0DD6437}" type="pres">
      <dgm:prSet presAssocID="{042D5CBE-88C6-44D6-A48C-1A87443366EB}" presName="FourNodes_1" presStyleLbl="node1" presStyleIdx="0" presStyleCnt="4">
        <dgm:presLayoutVars>
          <dgm:bulletEnabled val="1"/>
        </dgm:presLayoutVars>
      </dgm:prSet>
      <dgm:spPr/>
    </dgm:pt>
    <dgm:pt modelId="{7949610E-8D3E-4DFA-98D8-480879559FA3}" type="pres">
      <dgm:prSet presAssocID="{042D5CBE-88C6-44D6-A48C-1A87443366EB}" presName="FourNodes_2" presStyleLbl="node1" presStyleIdx="1" presStyleCnt="4">
        <dgm:presLayoutVars>
          <dgm:bulletEnabled val="1"/>
        </dgm:presLayoutVars>
      </dgm:prSet>
      <dgm:spPr/>
    </dgm:pt>
    <dgm:pt modelId="{7CED99D8-75F7-4334-A5C7-B97150A19FD9}" type="pres">
      <dgm:prSet presAssocID="{042D5CBE-88C6-44D6-A48C-1A87443366EB}" presName="FourNodes_3" presStyleLbl="node1" presStyleIdx="2" presStyleCnt="4" custLinFactNeighborX="1580" custLinFactNeighborY="1732">
        <dgm:presLayoutVars>
          <dgm:bulletEnabled val="1"/>
        </dgm:presLayoutVars>
      </dgm:prSet>
      <dgm:spPr/>
    </dgm:pt>
    <dgm:pt modelId="{10F36471-CA36-49C8-9AED-77765FAB9E7B}" type="pres">
      <dgm:prSet presAssocID="{042D5CBE-88C6-44D6-A48C-1A87443366EB}" presName="FourNodes_4" presStyleLbl="node1" presStyleIdx="3" presStyleCnt="4">
        <dgm:presLayoutVars>
          <dgm:bulletEnabled val="1"/>
        </dgm:presLayoutVars>
      </dgm:prSet>
      <dgm:spPr/>
    </dgm:pt>
    <dgm:pt modelId="{6C6B8787-3B3C-49B9-8BD4-256E898275E1}" type="pres">
      <dgm:prSet presAssocID="{042D5CBE-88C6-44D6-A48C-1A87443366EB}" presName="FourConn_1-2" presStyleLbl="fgAccFollowNode1" presStyleIdx="0" presStyleCnt="3">
        <dgm:presLayoutVars>
          <dgm:bulletEnabled val="1"/>
        </dgm:presLayoutVars>
      </dgm:prSet>
      <dgm:spPr/>
    </dgm:pt>
    <dgm:pt modelId="{3634A07A-0FC8-4CC5-9E3F-6EBF1FBBB2D8}" type="pres">
      <dgm:prSet presAssocID="{042D5CBE-88C6-44D6-A48C-1A87443366EB}" presName="FourConn_2-3" presStyleLbl="fgAccFollowNode1" presStyleIdx="1" presStyleCnt="3">
        <dgm:presLayoutVars>
          <dgm:bulletEnabled val="1"/>
        </dgm:presLayoutVars>
      </dgm:prSet>
      <dgm:spPr/>
    </dgm:pt>
    <dgm:pt modelId="{C7063096-BBF6-4D98-B5AF-D1A558B338C0}" type="pres">
      <dgm:prSet presAssocID="{042D5CBE-88C6-44D6-A48C-1A87443366EB}" presName="FourConn_3-4" presStyleLbl="fgAccFollowNode1" presStyleIdx="2" presStyleCnt="3">
        <dgm:presLayoutVars>
          <dgm:bulletEnabled val="1"/>
        </dgm:presLayoutVars>
      </dgm:prSet>
      <dgm:spPr/>
    </dgm:pt>
    <dgm:pt modelId="{92651087-BB0E-4DB1-B089-B39B1021D034}" type="pres">
      <dgm:prSet presAssocID="{042D5CBE-88C6-44D6-A48C-1A87443366EB}" presName="FourNodes_1_text" presStyleLbl="node1" presStyleIdx="3" presStyleCnt="4">
        <dgm:presLayoutVars>
          <dgm:bulletEnabled val="1"/>
        </dgm:presLayoutVars>
      </dgm:prSet>
      <dgm:spPr/>
    </dgm:pt>
    <dgm:pt modelId="{12B23112-F562-4557-ABCC-A735939E189D}" type="pres">
      <dgm:prSet presAssocID="{042D5CBE-88C6-44D6-A48C-1A87443366EB}" presName="FourNodes_2_text" presStyleLbl="node1" presStyleIdx="3" presStyleCnt="4">
        <dgm:presLayoutVars>
          <dgm:bulletEnabled val="1"/>
        </dgm:presLayoutVars>
      </dgm:prSet>
      <dgm:spPr/>
    </dgm:pt>
    <dgm:pt modelId="{C39EAD57-3092-461E-8A02-CBBB674BBD7F}" type="pres">
      <dgm:prSet presAssocID="{042D5CBE-88C6-44D6-A48C-1A87443366EB}" presName="FourNodes_3_text" presStyleLbl="node1" presStyleIdx="3" presStyleCnt="4">
        <dgm:presLayoutVars>
          <dgm:bulletEnabled val="1"/>
        </dgm:presLayoutVars>
      </dgm:prSet>
      <dgm:spPr/>
    </dgm:pt>
    <dgm:pt modelId="{BBD5976E-BC03-435E-B508-FD12F2CB1CBD}" type="pres">
      <dgm:prSet presAssocID="{042D5CBE-88C6-44D6-A48C-1A87443366EB}" presName="FourNodes_4_text" presStyleLbl="node1" presStyleIdx="3" presStyleCnt="4">
        <dgm:presLayoutVars>
          <dgm:bulletEnabled val="1"/>
        </dgm:presLayoutVars>
      </dgm:prSet>
      <dgm:spPr/>
    </dgm:pt>
  </dgm:ptLst>
  <dgm:cxnLst>
    <dgm:cxn modelId="{D735560B-6893-4F42-B198-2A9DCEC3A4AA}" type="presOf" srcId="{4E949746-82A1-40AB-8876-FC01FC0E9869}" destId="{10F36471-CA36-49C8-9AED-77765FAB9E7B}" srcOrd="0" destOrd="0" presId="urn:microsoft.com/office/officeart/2005/8/layout/vProcess5"/>
    <dgm:cxn modelId="{C2BB9F0F-EE7F-4884-B390-48E3AA742510}" type="presOf" srcId="{7674E0A6-3251-4915-BBD7-8535FFCD3F73}" destId="{C7063096-BBF6-4D98-B5AF-D1A558B338C0}" srcOrd="0" destOrd="0" presId="urn:microsoft.com/office/officeart/2005/8/layout/vProcess5"/>
    <dgm:cxn modelId="{197CDB10-5477-4F63-A212-2204CF526695}" type="presOf" srcId="{9130016E-B9C5-4D80-B85C-0AF298A99151}" destId="{7CED99D8-75F7-4334-A5C7-B97150A19FD9}" srcOrd="0" destOrd="0" presId="urn:microsoft.com/office/officeart/2005/8/layout/vProcess5"/>
    <dgm:cxn modelId="{4CEECE16-D7EB-4DEB-96BB-AB780E280438}" srcId="{042D5CBE-88C6-44D6-A48C-1A87443366EB}" destId="{9130016E-B9C5-4D80-B85C-0AF298A99151}" srcOrd="2" destOrd="0" parTransId="{FC7FBD7C-1AC5-426E-99F5-E7900C6F1575}" sibTransId="{7674E0A6-3251-4915-BBD7-8535FFCD3F73}"/>
    <dgm:cxn modelId="{63DCCE23-E8BA-416A-8ADD-E7C37F41635F}" type="presOf" srcId="{042D5CBE-88C6-44D6-A48C-1A87443366EB}" destId="{5FD461E5-EB82-4FDF-B50E-300A6CD2B383}" srcOrd="0" destOrd="0" presId="urn:microsoft.com/office/officeart/2005/8/layout/vProcess5"/>
    <dgm:cxn modelId="{07EB142A-3E7D-4502-8EB9-761AB8114685}" srcId="{042D5CBE-88C6-44D6-A48C-1A87443366EB}" destId="{ED5BA89D-E233-468E-8756-019AECB9D8E8}" srcOrd="1" destOrd="0" parTransId="{FB361B07-41F6-426C-B984-1F7933557B31}" sibTransId="{015C624A-B1F6-4D17-B9DB-6B310B8924A5}"/>
    <dgm:cxn modelId="{1CFD4F2D-A948-4C1A-9EFF-C92ABDB1172F}" srcId="{042D5CBE-88C6-44D6-A48C-1A87443366EB}" destId="{4E949746-82A1-40AB-8876-FC01FC0E9869}" srcOrd="3" destOrd="0" parTransId="{8422654E-3BBF-40DD-B1B5-886C7C756E7A}" sibTransId="{4AC23E05-C87E-483D-8529-CEF4C98D4615}"/>
    <dgm:cxn modelId="{C4DD975B-B1BE-4514-9780-CB043C9B000C}" srcId="{042D5CBE-88C6-44D6-A48C-1A87443366EB}" destId="{B04F25BF-6E57-4CF4-BF4C-A5CD557E6728}" srcOrd="0" destOrd="0" parTransId="{89D02C6D-D20A-401D-9C37-A9D8981FB07A}" sibTransId="{6CC4FE6C-2AB0-48DA-AE16-47A40090BF55}"/>
    <dgm:cxn modelId="{CAFEBE6E-38BB-4AA7-89EB-4948CBAAF65C}" type="presOf" srcId="{B04F25BF-6E57-4CF4-BF4C-A5CD557E6728}" destId="{92651087-BB0E-4DB1-B089-B39B1021D034}" srcOrd="1" destOrd="0" presId="urn:microsoft.com/office/officeart/2005/8/layout/vProcess5"/>
    <dgm:cxn modelId="{C74CB57C-7112-4FC6-A904-B6CAB9CDFC66}" type="presOf" srcId="{ED5BA89D-E233-468E-8756-019AECB9D8E8}" destId="{12B23112-F562-4557-ABCC-A735939E189D}" srcOrd="1" destOrd="0" presId="urn:microsoft.com/office/officeart/2005/8/layout/vProcess5"/>
    <dgm:cxn modelId="{E344F98F-3E1B-48BA-AA70-C62E89CD746D}" type="presOf" srcId="{9130016E-B9C5-4D80-B85C-0AF298A99151}" destId="{C39EAD57-3092-461E-8A02-CBBB674BBD7F}" srcOrd="1" destOrd="0" presId="urn:microsoft.com/office/officeart/2005/8/layout/vProcess5"/>
    <dgm:cxn modelId="{B441F795-E22A-45F0-B6F3-995C14004F88}" type="presOf" srcId="{ED5BA89D-E233-468E-8756-019AECB9D8E8}" destId="{7949610E-8D3E-4DFA-98D8-480879559FA3}" srcOrd="0" destOrd="0" presId="urn:microsoft.com/office/officeart/2005/8/layout/vProcess5"/>
    <dgm:cxn modelId="{3BB94E9E-F46E-412D-9D3A-58B455C0EE90}" type="presOf" srcId="{4E949746-82A1-40AB-8876-FC01FC0E9869}" destId="{BBD5976E-BC03-435E-B508-FD12F2CB1CBD}" srcOrd="1" destOrd="0" presId="urn:microsoft.com/office/officeart/2005/8/layout/vProcess5"/>
    <dgm:cxn modelId="{402FDCAB-ACA7-4794-A163-ED3390D86242}" type="presOf" srcId="{015C624A-B1F6-4D17-B9DB-6B310B8924A5}" destId="{3634A07A-0FC8-4CC5-9E3F-6EBF1FBBB2D8}" srcOrd="0" destOrd="0" presId="urn:microsoft.com/office/officeart/2005/8/layout/vProcess5"/>
    <dgm:cxn modelId="{7DC277E5-7680-4BD1-ADC6-5C27ADC2D844}" type="presOf" srcId="{6CC4FE6C-2AB0-48DA-AE16-47A40090BF55}" destId="{6C6B8787-3B3C-49B9-8BD4-256E898275E1}" srcOrd="0" destOrd="0" presId="urn:microsoft.com/office/officeart/2005/8/layout/vProcess5"/>
    <dgm:cxn modelId="{BCCCFDEC-4BDE-4468-8E0F-93AD038E3A1E}" type="presOf" srcId="{B04F25BF-6E57-4CF4-BF4C-A5CD557E6728}" destId="{4DA7A4C9-6BFD-47AF-95C0-3ADCE0DD6437}" srcOrd="0" destOrd="0" presId="urn:microsoft.com/office/officeart/2005/8/layout/vProcess5"/>
    <dgm:cxn modelId="{FE406CD2-9F49-4FEE-9991-9FDA52154D1F}" type="presParOf" srcId="{5FD461E5-EB82-4FDF-B50E-300A6CD2B383}" destId="{7BDAAD1F-E269-487E-A3F7-224A4A78FFC3}" srcOrd="0" destOrd="0" presId="urn:microsoft.com/office/officeart/2005/8/layout/vProcess5"/>
    <dgm:cxn modelId="{CF10DD8A-AA9B-4256-B527-D563EE5CCC87}" type="presParOf" srcId="{5FD461E5-EB82-4FDF-B50E-300A6CD2B383}" destId="{4DA7A4C9-6BFD-47AF-95C0-3ADCE0DD6437}" srcOrd="1" destOrd="0" presId="urn:microsoft.com/office/officeart/2005/8/layout/vProcess5"/>
    <dgm:cxn modelId="{2B1855AA-5DD1-4936-A97B-288756467796}" type="presParOf" srcId="{5FD461E5-EB82-4FDF-B50E-300A6CD2B383}" destId="{7949610E-8D3E-4DFA-98D8-480879559FA3}" srcOrd="2" destOrd="0" presId="urn:microsoft.com/office/officeart/2005/8/layout/vProcess5"/>
    <dgm:cxn modelId="{CE945A23-94C0-41BA-9FEF-8D9CA61F7C18}" type="presParOf" srcId="{5FD461E5-EB82-4FDF-B50E-300A6CD2B383}" destId="{7CED99D8-75F7-4334-A5C7-B97150A19FD9}" srcOrd="3" destOrd="0" presId="urn:microsoft.com/office/officeart/2005/8/layout/vProcess5"/>
    <dgm:cxn modelId="{9B6C0F9D-C915-4E21-AA01-C087B4C9A641}" type="presParOf" srcId="{5FD461E5-EB82-4FDF-B50E-300A6CD2B383}" destId="{10F36471-CA36-49C8-9AED-77765FAB9E7B}" srcOrd="4" destOrd="0" presId="urn:microsoft.com/office/officeart/2005/8/layout/vProcess5"/>
    <dgm:cxn modelId="{A3B12C8B-5910-413A-B15F-014B86D61E37}" type="presParOf" srcId="{5FD461E5-EB82-4FDF-B50E-300A6CD2B383}" destId="{6C6B8787-3B3C-49B9-8BD4-256E898275E1}" srcOrd="5" destOrd="0" presId="urn:microsoft.com/office/officeart/2005/8/layout/vProcess5"/>
    <dgm:cxn modelId="{A3F0088C-A3F3-4FA3-960B-B2E714256BDC}" type="presParOf" srcId="{5FD461E5-EB82-4FDF-B50E-300A6CD2B383}" destId="{3634A07A-0FC8-4CC5-9E3F-6EBF1FBBB2D8}" srcOrd="6" destOrd="0" presId="urn:microsoft.com/office/officeart/2005/8/layout/vProcess5"/>
    <dgm:cxn modelId="{29CD0558-FF96-4C5D-BCC9-913347BC4E87}" type="presParOf" srcId="{5FD461E5-EB82-4FDF-B50E-300A6CD2B383}" destId="{C7063096-BBF6-4D98-B5AF-D1A558B338C0}" srcOrd="7" destOrd="0" presId="urn:microsoft.com/office/officeart/2005/8/layout/vProcess5"/>
    <dgm:cxn modelId="{6E76789E-550E-4FB6-9FB1-FFD4C1A40DE1}" type="presParOf" srcId="{5FD461E5-EB82-4FDF-B50E-300A6CD2B383}" destId="{92651087-BB0E-4DB1-B089-B39B1021D034}" srcOrd="8" destOrd="0" presId="urn:microsoft.com/office/officeart/2005/8/layout/vProcess5"/>
    <dgm:cxn modelId="{90216639-5B07-4385-9108-D4A0A1596E88}" type="presParOf" srcId="{5FD461E5-EB82-4FDF-B50E-300A6CD2B383}" destId="{12B23112-F562-4557-ABCC-A735939E189D}" srcOrd="9" destOrd="0" presId="urn:microsoft.com/office/officeart/2005/8/layout/vProcess5"/>
    <dgm:cxn modelId="{10F76824-153D-4D5D-88B7-D5DB4CA56F0C}" type="presParOf" srcId="{5FD461E5-EB82-4FDF-B50E-300A6CD2B383}" destId="{C39EAD57-3092-461E-8A02-CBBB674BBD7F}" srcOrd="10" destOrd="0" presId="urn:microsoft.com/office/officeart/2005/8/layout/vProcess5"/>
    <dgm:cxn modelId="{D2948782-31DF-400F-827F-626721EBC19B}" type="presParOf" srcId="{5FD461E5-EB82-4FDF-B50E-300A6CD2B383}" destId="{BBD5976E-BC03-435E-B508-FD12F2CB1CB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906F96-9D8C-4B0F-8634-0AC31D6AF2CF}" type="doc">
      <dgm:prSet loTypeId="urn:microsoft.com/office/officeart/2009/3/layout/StepUpProcess" loCatId="process" qsTypeId="urn:microsoft.com/office/officeart/2005/8/quickstyle/simple1" qsCatId="simple" csTypeId="urn:microsoft.com/office/officeart/2005/8/colors/accent4_3" csCatId="accent4" phldr="1"/>
      <dgm:spPr/>
      <dgm:t>
        <a:bodyPr/>
        <a:lstStyle/>
        <a:p>
          <a:endParaRPr lang="en-US"/>
        </a:p>
      </dgm:t>
    </dgm:pt>
    <dgm:pt modelId="{5224F91B-1D77-43C4-A0C3-831EB494A0C2}">
      <dgm:prSet phldrT="[Text]" custT="1"/>
      <dgm:spPr>
        <a:xfrm>
          <a:off x="563892" y="0"/>
          <a:ext cx="1034164" cy="723881"/>
        </a:xfrm>
      </dgm:spPr>
      <dgm:t>
        <a:bodyPr/>
        <a:lstStyle/>
        <a:p>
          <a:pPr>
            <a:buNone/>
          </a:pPr>
          <a:r>
            <a:rPr lang="en-US" sz="1600" b="1" dirty="0">
              <a:latin typeface="Century Gothic" panose="020B0502020202020204" pitchFamily="34" charset="0"/>
              <a:ea typeface="+mn-ea"/>
              <a:cs typeface="+mn-cs"/>
            </a:rPr>
            <a:t>Uganda</a:t>
          </a:r>
        </a:p>
      </dgm:t>
    </dgm:pt>
    <dgm:pt modelId="{FF501D98-1D35-46D2-AE9F-8F21A070BE6B}" type="parTrans" cxnId="{236803B3-3717-493C-BD8B-DB0EA556BC82}">
      <dgm:prSet/>
      <dgm:spPr/>
      <dgm:t>
        <a:bodyPr/>
        <a:lstStyle/>
        <a:p>
          <a:endParaRPr lang="en-US" sz="1600" b="0">
            <a:latin typeface="Century Gothic" panose="020B0502020202020204" pitchFamily="34" charset="0"/>
          </a:endParaRPr>
        </a:p>
      </dgm:t>
    </dgm:pt>
    <dgm:pt modelId="{C5187C35-F46D-4BAE-B879-B78D01906BAD}" type="sibTrans" cxnId="{236803B3-3717-493C-BD8B-DB0EA556BC82}">
      <dgm:prSet/>
      <dgm:spPr/>
      <dgm:t>
        <a:bodyPr/>
        <a:lstStyle/>
        <a:p>
          <a:endParaRPr lang="en-US" sz="1600" b="0">
            <a:latin typeface="Century Gothic" panose="020B0502020202020204" pitchFamily="34" charset="0"/>
          </a:endParaRPr>
        </a:p>
      </dgm:t>
    </dgm:pt>
    <dgm:pt modelId="{F6C5FD9C-8CE1-4694-BCDF-1243DDF6395E}">
      <dgm:prSet phldrT="[Text]" custT="1"/>
      <dgm:spPr>
        <a:xfrm>
          <a:off x="1598057" y="87560"/>
          <a:ext cx="752152" cy="585073"/>
        </a:xfrm>
      </dgm:spPr>
      <dgm:t>
        <a:bodyPr/>
        <a:lstStyle/>
        <a:p>
          <a:pPr>
            <a:buNone/>
          </a:pPr>
          <a:r>
            <a:rPr lang="en-US" sz="1600" b="0" i="1" dirty="0">
              <a:latin typeface="Century Gothic" panose="020B0502020202020204" pitchFamily="34" charset="0"/>
              <a:ea typeface="+mn-ea"/>
              <a:cs typeface="+mn-cs"/>
            </a:rPr>
            <a:t>National level</a:t>
          </a:r>
        </a:p>
      </dgm:t>
    </dgm:pt>
    <dgm:pt modelId="{0E88798D-5992-47FF-8767-6B91D322F4D0}" type="parTrans" cxnId="{34FECF1F-FF69-41AA-8E59-543F8C9C639E}">
      <dgm:prSet/>
      <dgm:spPr/>
      <dgm:t>
        <a:bodyPr/>
        <a:lstStyle/>
        <a:p>
          <a:endParaRPr lang="en-US" sz="1600" b="0">
            <a:latin typeface="Century Gothic" panose="020B0502020202020204" pitchFamily="34" charset="0"/>
          </a:endParaRPr>
        </a:p>
      </dgm:t>
    </dgm:pt>
    <dgm:pt modelId="{7AC3343E-EFD9-4528-A912-B174EA9F9AB8}" type="sibTrans" cxnId="{34FECF1F-FF69-41AA-8E59-543F8C9C639E}">
      <dgm:prSet/>
      <dgm:spPr/>
      <dgm:t>
        <a:bodyPr/>
        <a:lstStyle/>
        <a:p>
          <a:endParaRPr lang="en-US" sz="1600" b="0">
            <a:latin typeface="Century Gothic" panose="020B0502020202020204" pitchFamily="34" charset="0"/>
          </a:endParaRPr>
        </a:p>
      </dgm:t>
    </dgm:pt>
    <dgm:pt modelId="{B116A6E3-95F4-4A5E-AA79-4938D5314987}">
      <dgm:prSet phldrT="[Text]" custT="1"/>
      <dgm:spPr>
        <a:xfrm>
          <a:off x="1421325" y="831680"/>
          <a:ext cx="1034164" cy="723881"/>
        </a:xfrm>
      </dgm:spPr>
      <dgm:t>
        <a:bodyPr/>
        <a:lstStyle/>
        <a:p>
          <a:pPr marL="0">
            <a:buNone/>
          </a:pPr>
          <a:r>
            <a:rPr lang="en-US" sz="1600" b="1" dirty="0">
              <a:latin typeface="Century Gothic" panose="020B0502020202020204" pitchFamily="34" charset="0"/>
              <a:ea typeface="+mn-ea"/>
              <a:cs typeface="+mn-cs"/>
            </a:rPr>
            <a:t>Four regions</a:t>
          </a:r>
        </a:p>
      </dgm:t>
    </dgm:pt>
    <dgm:pt modelId="{99AA6F8E-6208-4EAB-AB7B-22B0DDDDD787}" type="parTrans" cxnId="{28549A9B-13A4-4DF1-9248-2FC4309A4397}">
      <dgm:prSet/>
      <dgm:spPr/>
      <dgm:t>
        <a:bodyPr/>
        <a:lstStyle/>
        <a:p>
          <a:endParaRPr lang="en-US" sz="1600" b="0">
            <a:latin typeface="Century Gothic" panose="020B0502020202020204" pitchFamily="34" charset="0"/>
          </a:endParaRPr>
        </a:p>
      </dgm:t>
    </dgm:pt>
    <dgm:pt modelId="{5B87FC74-3EBD-4F54-9A1B-C174BED8FAAE}" type="sibTrans" cxnId="{28549A9B-13A4-4DF1-9248-2FC4309A4397}">
      <dgm:prSet/>
      <dgm:spPr/>
      <dgm:t>
        <a:bodyPr/>
        <a:lstStyle/>
        <a:p>
          <a:endParaRPr lang="en-US" sz="1600" b="0">
            <a:latin typeface="Century Gothic" panose="020B0502020202020204" pitchFamily="34" charset="0"/>
          </a:endParaRPr>
        </a:p>
      </dgm:t>
    </dgm:pt>
    <dgm:pt modelId="{00C7CC48-A4D7-4CA2-A22D-DE4458F41227}">
      <dgm:prSet phldrT="[Text]" custT="1"/>
      <dgm:spPr>
        <a:xfrm>
          <a:off x="2455489" y="900718"/>
          <a:ext cx="752152" cy="585073"/>
        </a:xfrm>
      </dgm:spPr>
      <dgm:t>
        <a:bodyPr/>
        <a:lstStyle/>
        <a:p>
          <a:pPr marL="0" indent="0">
            <a:buNone/>
          </a:pPr>
          <a:r>
            <a:rPr lang="en-US" sz="1600" b="0" i="1" dirty="0">
              <a:latin typeface="Century Gothic" panose="020B0502020202020204" pitchFamily="34" charset="0"/>
              <a:ea typeface="+mn-ea"/>
              <a:cs typeface="+mn-cs"/>
            </a:rPr>
            <a:t>Central, Western, Northern, and Eastern</a:t>
          </a:r>
        </a:p>
      </dgm:t>
    </dgm:pt>
    <dgm:pt modelId="{A3A1D9D8-DFEF-4160-995B-1EBE847BAB6F}" type="parTrans" cxnId="{C088EC56-4609-4636-A645-290F6810571B}">
      <dgm:prSet/>
      <dgm:spPr/>
      <dgm:t>
        <a:bodyPr/>
        <a:lstStyle/>
        <a:p>
          <a:endParaRPr lang="en-US" sz="1600" b="0">
            <a:latin typeface="Century Gothic" panose="020B0502020202020204" pitchFamily="34" charset="0"/>
          </a:endParaRPr>
        </a:p>
      </dgm:t>
    </dgm:pt>
    <dgm:pt modelId="{AC0F2CE8-16F3-4255-9483-9656F65B9A5C}" type="sibTrans" cxnId="{C088EC56-4609-4636-A645-290F6810571B}">
      <dgm:prSet/>
      <dgm:spPr/>
      <dgm:t>
        <a:bodyPr/>
        <a:lstStyle/>
        <a:p>
          <a:endParaRPr lang="en-US" sz="1600" b="0">
            <a:latin typeface="Century Gothic" panose="020B0502020202020204" pitchFamily="34" charset="0"/>
          </a:endParaRPr>
        </a:p>
      </dgm:t>
    </dgm:pt>
    <dgm:pt modelId="{B36F9C25-D6ED-4106-87DF-6EEC518A37C6}">
      <dgm:prSet phldrT="[Text]" custT="1"/>
      <dgm:spPr>
        <a:xfrm>
          <a:off x="2259708" y="1616266"/>
          <a:ext cx="1034164" cy="723881"/>
        </a:xfrm>
      </dgm:spPr>
      <dgm:t>
        <a:bodyPr/>
        <a:lstStyle/>
        <a:p>
          <a:pPr marL="0">
            <a:buNone/>
          </a:pPr>
          <a:r>
            <a:rPr lang="en-US" sz="1600" b="1" dirty="0">
              <a:latin typeface="Century Gothic" panose="020B0502020202020204" pitchFamily="34" charset="0"/>
              <a:ea typeface="+mn-ea"/>
              <a:cs typeface="+mn-cs"/>
            </a:rPr>
            <a:t>111 districts </a:t>
          </a:r>
        </a:p>
        <a:p>
          <a:pPr marL="0">
            <a:buNone/>
          </a:pPr>
          <a:r>
            <a:rPr lang="en-US" sz="1600" b="1" dirty="0">
              <a:latin typeface="Century Gothic" panose="020B0502020202020204" pitchFamily="34" charset="0"/>
              <a:ea typeface="+mn-ea"/>
              <a:cs typeface="+mn-cs"/>
            </a:rPr>
            <a:t>+ Kampala</a:t>
          </a:r>
        </a:p>
      </dgm:t>
    </dgm:pt>
    <dgm:pt modelId="{6B395D6A-A9C9-44E1-82AE-6B569CE43ABF}" type="parTrans" cxnId="{875F3A61-255F-4172-A5DB-AACF7A57E7DB}">
      <dgm:prSet/>
      <dgm:spPr/>
      <dgm:t>
        <a:bodyPr/>
        <a:lstStyle/>
        <a:p>
          <a:endParaRPr lang="en-US" sz="1600" b="0">
            <a:latin typeface="Century Gothic" panose="020B0502020202020204" pitchFamily="34" charset="0"/>
          </a:endParaRPr>
        </a:p>
      </dgm:t>
    </dgm:pt>
    <dgm:pt modelId="{D4E125E0-CC95-4C61-8333-236338C86CEF}" type="sibTrans" cxnId="{875F3A61-255F-4172-A5DB-AACF7A57E7DB}">
      <dgm:prSet/>
      <dgm:spPr/>
      <dgm:t>
        <a:bodyPr/>
        <a:lstStyle/>
        <a:p>
          <a:endParaRPr lang="en-US" sz="1600" b="0">
            <a:latin typeface="Century Gothic" panose="020B0502020202020204" pitchFamily="34" charset="0"/>
          </a:endParaRPr>
        </a:p>
      </dgm:t>
    </dgm:pt>
    <dgm:pt modelId="{9A856699-959A-446A-9774-4A6298F4BF0E}">
      <dgm:prSet phldrT="[Text]" custT="1"/>
      <dgm:spPr>
        <a:xfrm>
          <a:off x="3312922" y="1713876"/>
          <a:ext cx="752152" cy="585073"/>
        </a:xfrm>
      </dgm:spPr>
      <dgm:t>
        <a:bodyPr/>
        <a:lstStyle/>
        <a:p>
          <a:pPr marL="0" indent="0">
            <a:buFont typeface="Arial" panose="020B0604020202020204" pitchFamily="34" charset="0"/>
            <a:buNone/>
          </a:pPr>
          <a:r>
            <a:rPr lang="en-US" sz="1600" b="0" i="1" dirty="0">
              <a:latin typeface="Century Gothic" panose="020B0502020202020204" pitchFamily="34" charset="0"/>
              <a:ea typeface="+mn-ea"/>
              <a:cs typeface="+mn-cs"/>
            </a:rPr>
            <a:t>25 districts selected with oversampling of high- and medium-priority strata</a:t>
          </a:r>
        </a:p>
      </dgm:t>
    </dgm:pt>
    <dgm:pt modelId="{D1D0EBB4-E16C-4370-8F64-ED7EEDC2ECD6}" type="parTrans" cxnId="{5DE1A338-4B2C-4A7A-A1B6-142F4F671636}">
      <dgm:prSet/>
      <dgm:spPr/>
      <dgm:t>
        <a:bodyPr/>
        <a:lstStyle/>
        <a:p>
          <a:endParaRPr lang="en-US" sz="1600" b="0">
            <a:latin typeface="Century Gothic" panose="020B0502020202020204" pitchFamily="34" charset="0"/>
          </a:endParaRPr>
        </a:p>
      </dgm:t>
    </dgm:pt>
    <dgm:pt modelId="{D244321F-6C0C-4A7D-93EF-5066532B1331}" type="sibTrans" cxnId="{5DE1A338-4B2C-4A7A-A1B6-142F4F671636}">
      <dgm:prSet/>
      <dgm:spPr/>
      <dgm:t>
        <a:bodyPr/>
        <a:lstStyle/>
        <a:p>
          <a:endParaRPr lang="en-US" sz="1600" b="0">
            <a:latin typeface="Century Gothic" panose="020B0502020202020204" pitchFamily="34" charset="0"/>
          </a:endParaRPr>
        </a:p>
      </dgm:t>
    </dgm:pt>
    <dgm:pt modelId="{71F604AE-E2E8-4252-A600-48910FE9370E}" type="pres">
      <dgm:prSet presAssocID="{A5906F96-9D8C-4B0F-8634-0AC31D6AF2CF}" presName="rootnode" presStyleCnt="0">
        <dgm:presLayoutVars>
          <dgm:chMax/>
          <dgm:chPref/>
          <dgm:dir/>
          <dgm:animLvl val="lvl"/>
        </dgm:presLayoutVars>
      </dgm:prSet>
      <dgm:spPr/>
    </dgm:pt>
    <dgm:pt modelId="{B067ACD3-09C6-44BD-B0B1-C8CD8A7D882B}" type="pres">
      <dgm:prSet presAssocID="{5224F91B-1D77-43C4-A0C3-831EB494A0C2}" presName="composite" presStyleCnt="0"/>
      <dgm:spPr/>
    </dgm:pt>
    <dgm:pt modelId="{B0E0EE48-E777-4483-BE1D-1C97A4334705}" type="pres">
      <dgm:prSet presAssocID="{5224F91B-1D77-43C4-A0C3-831EB494A0C2}" presName="LShape" presStyleLbl="alignNode1" presStyleIdx="0" presStyleCnt="5"/>
      <dgm:spPr/>
    </dgm:pt>
    <dgm:pt modelId="{15FA357F-515F-4AC5-BDC9-36331D80C5F5}" type="pres">
      <dgm:prSet presAssocID="{5224F91B-1D77-43C4-A0C3-831EB494A0C2}" presName="ParentText" presStyleLbl="revTx" presStyleIdx="0" presStyleCnt="3">
        <dgm:presLayoutVars>
          <dgm:chMax val="0"/>
          <dgm:chPref val="0"/>
          <dgm:bulletEnabled val="1"/>
        </dgm:presLayoutVars>
      </dgm:prSet>
      <dgm:spPr/>
    </dgm:pt>
    <dgm:pt modelId="{5995708E-F353-4D13-8C42-27A0F42BAD15}" type="pres">
      <dgm:prSet presAssocID="{5224F91B-1D77-43C4-A0C3-831EB494A0C2}" presName="Triangle" presStyleLbl="alignNode1" presStyleIdx="1" presStyleCnt="5"/>
      <dgm:spPr/>
    </dgm:pt>
    <dgm:pt modelId="{F7DC196D-CE92-4F7F-B2FB-89B147B69E83}" type="pres">
      <dgm:prSet presAssocID="{C5187C35-F46D-4BAE-B879-B78D01906BAD}" presName="sibTrans" presStyleCnt="0"/>
      <dgm:spPr/>
    </dgm:pt>
    <dgm:pt modelId="{326F0C7B-358F-4AA6-A9A8-4B9D0513DF0A}" type="pres">
      <dgm:prSet presAssocID="{C5187C35-F46D-4BAE-B879-B78D01906BAD}" presName="space" presStyleCnt="0"/>
      <dgm:spPr/>
    </dgm:pt>
    <dgm:pt modelId="{BAD9D946-B5D6-4775-9AB5-E50806DE675C}" type="pres">
      <dgm:prSet presAssocID="{B116A6E3-95F4-4A5E-AA79-4938D5314987}" presName="composite" presStyleCnt="0"/>
      <dgm:spPr/>
    </dgm:pt>
    <dgm:pt modelId="{9E8F0F86-64FE-4502-9F6E-3F35B015ACB8}" type="pres">
      <dgm:prSet presAssocID="{B116A6E3-95F4-4A5E-AA79-4938D5314987}" presName="LShape" presStyleLbl="alignNode1" presStyleIdx="2" presStyleCnt="5"/>
      <dgm:spPr/>
    </dgm:pt>
    <dgm:pt modelId="{96D05B95-1CEB-45E6-BE1F-8280C16CC054}" type="pres">
      <dgm:prSet presAssocID="{B116A6E3-95F4-4A5E-AA79-4938D5314987}" presName="ParentText" presStyleLbl="revTx" presStyleIdx="1" presStyleCnt="3" custScaleX="119938" custLinFactNeighborX="12222" custLinFactNeighborY="1314">
        <dgm:presLayoutVars>
          <dgm:chMax val="0"/>
          <dgm:chPref val="0"/>
          <dgm:bulletEnabled val="1"/>
        </dgm:presLayoutVars>
      </dgm:prSet>
      <dgm:spPr/>
    </dgm:pt>
    <dgm:pt modelId="{04B5594B-D60B-4657-9209-00EA5B6BB9B5}" type="pres">
      <dgm:prSet presAssocID="{B116A6E3-95F4-4A5E-AA79-4938D5314987}" presName="Triangle" presStyleLbl="alignNode1" presStyleIdx="3" presStyleCnt="5"/>
      <dgm:spPr/>
    </dgm:pt>
    <dgm:pt modelId="{C1281763-ED44-4CCC-968F-A15B0B5C1E77}" type="pres">
      <dgm:prSet presAssocID="{5B87FC74-3EBD-4F54-9A1B-C174BED8FAAE}" presName="sibTrans" presStyleCnt="0"/>
      <dgm:spPr/>
    </dgm:pt>
    <dgm:pt modelId="{29FF166D-2238-4157-BED0-957A1BBBF928}" type="pres">
      <dgm:prSet presAssocID="{5B87FC74-3EBD-4F54-9A1B-C174BED8FAAE}" presName="space" presStyleCnt="0"/>
      <dgm:spPr/>
    </dgm:pt>
    <dgm:pt modelId="{2BD543C8-AAB0-4195-9A95-46155DBB54A0}" type="pres">
      <dgm:prSet presAssocID="{B36F9C25-D6ED-4106-87DF-6EEC518A37C6}" presName="composite" presStyleCnt="0"/>
      <dgm:spPr/>
    </dgm:pt>
    <dgm:pt modelId="{1FAFEDB6-FD35-4798-ACEE-DD1804B68422}" type="pres">
      <dgm:prSet presAssocID="{B36F9C25-D6ED-4106-87DF-6EEC518A37C6}" presName="LShape" presStyleLbl="alignNode1" presStyleIdx="4" presStyleCnt="5"/>
      <dgm:spPr/>
    </dgm:pt>
    <dgm:pt modelId="{26CB8282-D4DC-4459-A08E-54A1EC4FE9F2}" type="pres">
      <dgm:prSet presAssocID="{B36F9C25-D6ED-4106-87DF-6EEC518A37C6}" presName="ParentText" presStyleLbl="revTx" presStyleIdx="2" presStyleCnt="3" custScaleX="148154" custLinFactNeighborX="24389" custLinFactNeighborY="1465">
        <dgm:presLayoutVars>
          <dgm:chMax val="0"/>
          <dgm:chPref val="0"/>
          <dgm:bulletEnabled val="1"/>
        </dgm:presLayoutVars>
      </dgm:prSet>
      <dgm:spPr/>
    </dgm:pt>
  </dgm:ptLst>
  <dgm:cxnLst>
    <dgm:cxn modelId="{34FECF1F-FF69-41AA-8E59-543F8C9C639E}" srcId="{5224F91B-1D77-43C4-A0C3-831EB494A0C2}" destId="{F6C5FD9C-8CE1-4694-BCDF-1243DDF6395E}" srcOrd="0" destOrd="0" parTransId="{0E88798D-5992-47FF-8767-6B91D322F4D0}" sibTransId="{7AC3343E-EFD9-4528-A912-B174EA9F9AB8}"/>
    <dgm:cxn modelId="{4C590C23-235D-4AD9-B522-0B15C9C2344B}" type="presOf" srcId="{5224F91B-1D77-43C4-A0C3-831EB494A0C2}" destId="{15FA357F-515F-4AC5-BDC9-36331D80C5F5}" srcOrd="0" destOrd="0" presId="urn:microsoft.com/office/officeart/2009/3/layout/StepUpProcess"/>
    <dgm:cxn modelId="{30C5DA2F-52F4-479E-B15F-C47874267B78}" type="presOf" srcId="{F6C5FD9C-8CE1-4694-BCDF-1243DDF6395E}" destId="{15FA357F-515F-4AC5-BDC9-36331D80C5F5}" srcOrd="0" destOrd="1" presId="urn:microsoft.com/office/officeart/2009/3/layout/StepUpProcess"/>
    <dgm:cxn modelId="{5DE1A338-4B2C-4A7A-A1B6-142F4F671636}" srcId="{B36F9C25-D6ED-4106-87DF-6EEC518A37C6}" destId="{9A856699-959A-446A-9774-4A6298F4BF0E}" srcOrd="0" destOrd="0" parTransId="{D1D0EBB4-E16C-4370-8F64-ED7EEDC2ECD6}" sibTransId="{D244321F-6C0C-4A7D-93EF-5066532B1331}"/>
    <dgm:cxn modelId="{9091085F-6E0F-4A5C-8B30-DEA19CD8EBEC}" type="presOf" srcId="{B36F9C25-D6ED-4106-87DF-6EEC518A37C6}" destId="{26CB8282-D4DC-4459-A08E-54A1EC4FE9F2}" srcOrd="0" destOrd="0" presId="urn:microsoft.com/office/officeart/2009/3/layout/StepUpProcess"/>
    <dgm:cxn modelId="{875F3A61-255F-4172-A5DB-AACF7A57E7DB}" srcId="{A5906F96-9D8C-4B0F-8634-0AC31D6AF2CF}" destId="{B36F9C25-D6ED-4106-87DF-6EEC518A37C6}" srcOrd="2" destOrd="0" parTransId="{6B395D6A-A9C9-44E1-82AE-6B569CE43ABF}" sibTransId="{D4E125E0-CC95-4C61-8333-236338C86CEF}"/>
    <dgm:cxn modelId="{46F1E872-07E3-4830-822D-35DE777D6C4F}" type="presOf" srcId="{9A856699-959A-446A-9774-4A6298F4BF0E}" destId="{26CB8282-D4DC-4459-A08E-54A1EC4FE9F2}" srcOrd="0" destOrd="1" presId="urn:microsoft.com/office/officeart/2009/3/layout/StepUpProcess"/>
    <dgm:cxn modelId="{C088EC56-4609-4636-A645-290F6810571B}" srcId="{B116A6E3-95F4-4A5E-AA79-4938D5314987}" destId="{00C7CC48-A4D7-4CA2-A22D-DE4458F41227}" srcOrd="0" destOrd="0" parTransId="{A3A1D9D8-DFEF-4160-995B-1EBE847BAB6F}" sibTransId="{AC0F2CE8-16F3-4255-9483-9656F65B9A5C}"/>
    <dgm:cxn modelId="{EB646095-94B5-4DC0-9C7B-5A4F8E65F237}" type="presOf" srcId="{B116A6E3-95F4-4A5E-AA79-4938D5314987}" destId="{96D05B95-1CEB-45E6-BE1F-8280C16CC054}" srcOrd="0" destOrd="0" presId="urn:microsoft.com/office/officeart/2009/3/layout/StepUpProcess"/>
    <dgm:cxn modelId="{28549A9B-13A4-4DF1-9248-2FC4309A4397}" srcId="{A5906F96-9D8C-4B0F-8634-0AC31D6AF2CF}" destId="{B116A6E3-95F4-4A5E-AA79-4938D5314987}" srcOrd="1" destOrd="0" parTransId="{99AA6F8E-6208-4EAB-AB7B-22B0DDDDD787}" sibTransId="{5B87FC74-3EBD-4F54-9A1B-C174BED8FAAE}"/>
    <dgm:cxn modelId="{0B4E67B2-9563-437A-93A8-61B2A056DBBF}" type="presOf" srcId="{00C7CC48-A4D7-4CA2-A22D-DE4458F41227}" destId="{96D05B95-1CEB-45E6-BE1F-8280C16CC054}" srcOrd="0" destOrd="1" presId="urn:microsoft.com/office/officeart/2009/3/layout/StepUpProcess"/>
    <dgm:cxn modelId="{236803B3-3717-493C-BD8B-DB0EA556BC82}" srcId="{A5906F96-9D8C-4B0F-8634-0AC31D6AF2CF}" destId="{5224F91B-1D77-43C4-A0C3-831EB494A0C2}" srcOrd="0" destOrd="0" parTransId="{FF501D98-1D35-46D2-AE9F-8F21A070BE6B}" sibTransId="{C5187C35-F46D-4BAE-B879-B78D01906BAD}"/>
    <dgm:cxn modelId="{034325FA-6AB6-4C27-A031-DEFD3E66D314}" type="presOf" srcId="{A5906F96-9D8C-4B0F-8634-0AC31D6AF2CF}" destId="{71F604AE-E2E8-4252-A600-48910FE9370E}" srcOrd="0" destOrd="0" presId="urn:microsoft.com/office/officeart/2009/3/layout/StepUpProcess"/>
    <dgm:cxn modelId="{73183D97-BC3C-4DAC-BAAE-E7775703D75D}" type="presParOf" srcId="{71F604AE-E2E8-4252-A600-48910FE9370E}" destId="{B067ACD3-09C6-44BD-B0B1-C8CD8A7D882B}" srcOrd="0" destOrd="0" presId="urn:microsoft.com/office/officeart/2009/3/layout/StepUpProcess"/>
    <dgm:cxn modelId="{0C345E24-2A88-4E78-AE8E-A8300012EEC5}" type="presParOf" srcId="{B067ACD3-09C6-44BD-B0B1-C8CD8A7D882B}" destId="{B0E0EE48-E777-4483-BE1D-1C97A4334705}" srcOrd="0" destOrd="0" presId="urn:microsoft.com/office/officeart/2009/3/layout/StepUpProcess"/>
    <dgm:cxn modelId="{F17B0C12-64A5-4B27-A1F7-26316EF2459A}" type="presParOf" srcId="{B067ACD3-09C6-44BD-B0B1-C8CD8A7D882B}" destId="{15FA357F-515F-4AC5-BDC9-36331D80C5F5}" srcOrd="1" destOrd="0" presId="urn:microsoft.com/office/officeart/2009/3/layout/StepUpProcess"/>
    <dgm:cxn modelId="{65716B7A-FE4D-43DB-BB30-F3BD70884E6A}" type="presParOf" srcId="{B067ACD3-09C6-44BD-B0B1-C8CD8A7D882B}" destId="{5995708E-F353-4D13-8C42-27A0F42BAD15}" srcOrd="2" destOrd="0" presId="urn:microsoft.com/office/officeart/2009/3/layout/StepUpProcess"/>
    <dgm:cxn modelId="{D776F223-4A82-48DF-86C4-8DC103F70DCF}" type="presParOf" srcId="{71F604AE-E2E8-4252-A600-48910FE9370E}" destId="{F7DC196D-CE92-4F7F-B2FB-89B147B69E83}" srcOrd="1" destOrd="0" presId="urn:microsoft.com/office/officeart/2009/3/layout/StepUpProcess"/>
    <dgm:cxn modelId="{81DA0829-985B-4952-B1B3-C784F97D7096}" type="presParOf" srcId="{F7DC196D-CE92-4F7F-B2FB-89B147B69E83}" destId="{326F0C7B-358F-4AA6-A9A8-4B9D0513DF0A}" srcOrd="0" destOrd="0" presId="urn:microsoft.com/office/officeart/2009/3/layout/StepUpProcess"/>
    <dgm:cxn modelId="{EE9CDFEC-593F-450F-8605-6755BB7D2494}" type="presParOf" srcId="{71F604AE-E2E8-4252-A600-48910FE9370E}" destId="{BAD9D946-B5D6-4775-9AB5-E50806DE675C}" srcOrd="2" destOrd="0" presId="urn:microsoft.com/office/officeart/2009/3/layout/StepUpProcess"/>
    <dgm:cxn modelId="{718E164F-1E4F-4457-A5FA-3FA0FD452EE3}" type="presParOf" srcId="{BAD9D946-B5D6-4775-9AB5-E50806DE675C}" destId="{9E8F0F86-64FE-4502-9F6E-3F35B015ACB8}" srcOrd="0" destOrd="0" presId="urn:microsoft.com/office/officeart/2009/3/layout/StepUpProcess"/>
    <dgm:cxn modelId="{E815FE62-A68A-452C-A085-68712445CA4A}" type="presParOf" srcId="{BAD9D946-B5D6-4775-9AB5-E50806DE675C}" destId="{96D05B95-1CEB-45E6-BE1F-8280C16CC054}" srcOrd="1" destOrd="0" presId="urn:microsoft.com/office/officeart/2009/3/layout/StepUpProcess"/>
    <dgm:cxn modelId="{A70519C8-9577-42A6-B5C5-AD16B00CF5E0}" type="presParOf" srcId="{BAD9D946-B5D6-4775-9AB5-E50806DE675C}" destId="{04B5594B-D60B-4657-9209-00EA5B6BB9B5}" srcOrd="2" destOrd="0" presId="urn:microsoft.com/office/officeart/2009/3/layout/StepUpProcess"/>
    <dgm:cxn modelId="{D87CDCDE-D270-4686-8B5C-9A51B9BF50E4}" type="presParOf" srcId="{71F604AE-E2E8-4252-A600-48910FE9370E}" destId="{C1281763-ED44-4CCC-968F-A15B0B5C1E77}" srcOrd="3" destOrd="0" presId="urn:microsoft.com/office/officeart/2009/3/layout/StepUpProcess"/>
    <dgm:cxn modelId="{E3B7CBBC-83BD-49EF-95F4-F0D17D595BBA}" type="presParOf" srcId="{C1281763-ED44-4CCC-968F-A15B0B5C1E77}" destId="{29FF166D-2238-4157-BED0-957A1BBBF928}" srcOrd="0" destOrd="0" presId="urn:microsoft.com/office/officeart/2009/3/layout/StepUpProcess"/>
    <dgm:cxn modelId="{23A823E3-59C3-442B-97FB-5D1DAB2E0D00}" type="presParOf" srcId="{71F604AE-E2E8-4252-A600-48910FE9370E}" destId="{2BD543C8-AAB0-4195-9A95-46155DBB54A0}" srcOrd="4" destOrd="0" presId="urn:microsoft.com/office/officeart/2009/3/layout/StepUpProcess"/>
    <dgm:cxn modelId="{FA3670B4-CFED-4E1D-88FF-D6607840BFA1}" type="presParOf" srcId="{2BD543C8-AAB0-4195-9A95-46155DBB54A0}" destId="{1FAFEDB6-FD35-4798-ACEE-DD1804B68422}" srcOrd="0" destOrd="0" presId="urn:microsoft.com/office/officeart/2009/3/layout/StepUpProcess"/>
    <dgm:cxn modelId="{A487775A-21FE-482B-A7A6-263F134D2C45}" type="presParOf" srcId="{2BD543C8-AAB0-4195-9A95-46155DBB54A0}" destId="{26CB8282-D4DC-4459-A08E-54A1EC4FE9F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155BD2-98E6-48AE-A82D-F7413F528091}" type="doc">
      <dgm:prSet loTypeId="urn:diagrams.loki3.com/BracketList" loCatId="list" qsTypeId="urn:microsoft.com/office/officeart/2005/8/quickstyle/simple1" qsCatId="simple" csTypeId="urn:microsoft.com/office/officeart/2005/8/colors/accent4_1" csCatId="accent4" phldr="1"/>
      <dgm:spPr/>
      <dgm:t>
        <a:bodyPr/>
        <a:lstStyle/>
        <a:p>
          <a:endParaRPr lang="en-US"/>
        </a:p>
      </dgm:t>
    </dgm:pt>
    <dgm:pt modelId="{7998A556-4D3B-41DF-94FF-17DA631359DD}">
      <dgm:prSet phldrT="[Text]"/>
      <dgm:spPr/>
      <dgm:t>
        <a:bodyPr/>
        <a:lstStyle/>
        <a:p>
          <a:r>
            <a:rPr lang="en-US" dirty="0">
              <a:latin typeface="Century Gothic" panose="020B0502020202020204" pitchFamily="34" charset="0"/>
            </a:rPr>
            <a:t>Option A </a:t>
          </a:r>
        </a:p>
      </dgm:t>
    </dgm:pt>
    <dgm:pt modelId="{1BCAC478-F367-4ADC-8E96-C9659E0B6FD1}" type="parTrans" cxnId="{00663804-32E2-486E-8647-A016EDEA0650}">
      <dgm:prSet/>
      <dgm:spPr/>
      <dgm:t>
        <a:bodyPr/>
        <a:lstStyle/>
        <a:p>
          <a:endParaRPr lang="en-US">
            <a:latin typeface="Century Gothic" panose="020B0502020202020204" pitchFamily="34" charset="0"/>
          </a:endParaRPr>
        </a:p>
      </dgm:t>
    </dgm:pt>
    <dgm:pt modelId="{C94C1E91-7411-4945-AA73-BAC26531C9F1}" type="sibTrans" cxnId="{00663804-32E2-486E-8647-A016EDEA0650}">
      <dgm:prSet/>
      <dgm:spPr/>
      <dgm:t>
        <a:bodyPr/>
        <a:lstStyle/>
        <a:p>
          <a:endParaRPr lang="en-US">
            <a:latin typeface="Century Gothic" panose="020B0502020202020204" pitchFamily="34" charset="0"/>
          </a:endParaRPr>
        </a:p>
      </dgm:t>
    </dgm:pt>
    <dgm:pt modelId="{8FF9A6B6-7B20-43A6-B165-479F7732C672}">
      <dgm:prSet phldrT="[Text]"/>
      <dgm:spPr/>
      <dgm:t>
        <a:bodyPr/>
        <a:lstStyle/>
        <a:p>
          <a:r>
            <a:rPr lang="en-US" dirty="0">
              <a:latin typeface="Century Gothic" panose="020B0502020202020204" pitchFamily="34" charset="0"/>
            </a:rPr>
            <a:t>Select all districts </a:t>
          </a:r>
        </a:p>
      </dgm:t>
    </dgm:pt>
    <dgm:pt modelId="{D0074BD7-19F5-47FE-BEF1-502B8A746316}" type="parTrans" cxnId="{89D33F3C-E4C6-4C79-9853-D3AE68117274}">
      <dgm:prSet/>
      <dgm:spPr/>
      <dgm:t>
        <a:bodyPr/>
        <a:lstStyle/>
        <a:p>
          <a:endParaRPr lang="en-US">
            <a:latin typeface="Century Gothic" panose="020B0502020202020204" pitchFamily="34" charset="0"/>
          </a:endParaRPr>
        </a:p>
      </dgm:t>
    </dgm:pt>
    <dgm:pt modelId="{64359A61-55B9-4121-A971-3C453D5BBA24}" type="sibTrans" cxnId="{89D33F3C-E4C6-4C79-9853-D3AE68117274}">
      <dgm:prSet/>
      <dgm:spPr/>
      <dgm:t>
        <a:bodyPr/>
        <a:lstStyle/>
        <a:p>
          <a:endParaRPr lang="en-US">
            <a:latin typeface="Century Gothic" panose="020B0502020202020204" pitchFamily="34" charset="0"/>
          </a:endParaRPr>
        </a:p>
      </dgm:t>
    </dgm:pt>
    <dgm:pt modelId="{4E9BD79F-B88F-45E5-99F7-67AA14CA2F94}">
      <dgm:prSet phldrT="[Text]"/>
      <dgm:spPr/>
      <dgm:t>
        <a:bodyPr/>
        <a:lstStyle/>
        <a:p>
          <a:r>
            <a:rPr lang="en-US" dirty="0">
              <a:latin typeface="Century Gothic" panose="020B0502020202020204" pitchFamily="34" charset="0"/>
            </a:rPr>
            <a:t>Option B</a:t>
          </a:r>
        </a:p>
      </dgm:t>
    </dgm:pt>
    <dgm:pt modelId="{62B40D32-5DA9-4304-8CE8-695332307A43}" type="parTrans" cxnId="{4EE3095A-6D5C-4442-B619-7E0790190085}">
      <dgm:prSet/>
      <dgm:spPr/>
      <dgm:t>
        <a:bodyPr/>
        <a:lstStyle/>
        <a:p>
          <a:endParaRPr lang="en-US">
            <a:latin typeface="Century Gothic" panose="020B0502020202020204" pitchFamily="34" charset="0"/>
          </a:endParaRPr>
        </a:p>
      </dgm:t>
    </dgm:pt>
    <dgm:pt modelId="{BD6B618D-4D71-4E1A-B086-51D3BA78A1D2}" type="sibTrans" cxnId="{4EE3095A-6D5C-4442-B619-7E0790190085}">
      <dgm:prSet/>
      <dgm:spPr/>
      <dgm:t>
        <a:bodyPr/>
        <a:lstStyle/>
        <a:p>
          <a:endParaRPr lang="en-US">
            <a:latin typeface="Century Gothic" panose="020B0502020202020204" pitchFamily="34" charset="0"/>
          </a:endParaRPr>
        </a:p>
      </dgm:t>
    </dgm:pt>
    <dgm:pt modelId="{624EF94F-3BEE-48FC-ABF1-B5A4E1B0DCB0}">
      <dgm:prSet phldrT="[Text]"/>
      <dgm:spPr/>
      <dgm:t>
        <a:bodyPr/>
        <a:lstStyle/>
        <a:p>
          <a:r>
            <a:rPr lang="en-US" dirty="0">
              <a:latin typeface="Century Gothic" panose="020B0502020202020204" pitchFamily="34" charset="0"/>
            </a:rPr>
            <a:t>Option C</a:t>
          </a:r>
        </a:p>
      </dgm:t>
    </dgm:pt>
    <dgm:pt modelId="{A8DCCDDE-BB14-4634-ACBD-B7F4D427FF2F}" type="parTrans" cxnId="{7FC101D6-92B4-4133-8381-4137F6747A7F}">
      <dgm:prSet/>
      <dgm:spPr/>
      <dgm:t>
        <a:bodyPr/>
        <a:lstStyle/>
        <a:p>
          <a:endParaRPr lang="en-US">
            <a:latin typeface="Century Gothic" panose="020B0502020202020204" pitchFamily="34" charset="0"/>
          </a:endParaRPr>
        </a:p>
      </dgm:t>
    </dgm:pt>
    <dgm:pt modelId="{63AC9202-C950-447B-9D42-1BDD286C8B53}" type="sibTrans" cxnId="{7FC101D6-92B4-4133-8381-4137F6747A7F}">
      <dgm:prSet/>
      <dgm:spPr/>
      <dgm:t>
        <a:bodyPr/>
        <a:lstStyle/>
        <a:p>
          <a:endParaRPr lang="en-US">
            <a:latin typeface="Century Gothic" panose="020B0502020202020204" pitchFamily="34" charset="0"/>
          </a:endParaRPr>
        </a:p>
      </dgm:t>
    </dgm:pt>
    <dgm:pt modelId="{350A38B0-42A9-4780-8584-DF69891A868E}">
      <dgm:prSet phldrT="[Text]"/>
      <dgm:spPr/>
      <dgm:t>
        <a:bodyPr/>
        <a:lstStyle/>
        <a:p>
          <a:r>
            <a:rPr lang="en-US" b="1" dirty="0">
              <a:latin typeface="Century Gothic" panose="020B0502020202020204" pitchFamily="34" charset="0"/>
            </a:rPr>
            <a:t>Select districts using a probability method that allows inferences about the districts not selected</a:t>
          </a:r>
        </a:p>
      </dgm:t>
    </dgm:pt>
    <dgm:pt modelId="{04ABE7FD-C5BE-41B7-815F-B0F196CD1E6A}" type="parTrans" cxnId="{4359676A-1553-4F2E-94DB-D97A345A6AD7}">
      <dgm:prSet/>
      <dgm:spPr/>
      <dgm:t>
        <a:bodyPr/>
        <a:lstStyle/>
        <a:p>
          <a:endParaRPr lang="en-US">
            <a:latin typeface="Century Gothic" panose="020B0502020202020204" pitchFamily="34" charset="0"/>
          </a:endParaRPr>
        </a:p>
      </dgm:t>
    </dgm:pt>
    <dgm:pt modelId="{CB4D9154-D5D4-49A3-90EC-903AF0989831}" type="sibTrans" cxnId="{4359676A-1553-4F2E-94DB-D97A345A6AD7}">
      <dgm:prSet/>
      <dgm:spPr/>
      <dgm:t>
        <a:bodyPr/>
        <a:lstStyle/>
        <a:p>
          <a:endParaRPr lang="en-US">
            <a:latin typeface="Century Gothic" panose="020B0502020202020204" pitchFamily="34" charset="0"/>
          </a:endParaRPr>
        </a:p>
      </dgm:t>
    </dgm:pt>
    <dgm:pt modelId="{4113BABB-3656-42F9-9DD3-C9E11F736AEB}">
      <dgm:prSet phldrT="[Text]"/>
      <dgm:spPr/>
      <dgm:t>
        <a:bodyPr/>
        <a:lstStyle/>
        <a:p>
          <a:r>
            <a:rPr lang="en-US" dirty="0">
              <a:latin typeface="Century Gothic" panose="020B0502020202020204" pitchFamily="34" charset="0"/>
            </a:rPr>
            <a:t>Select districts purposively, without using a probability method</a:t>
          </a:r>
        </a:p>
      </dgm:t>
    </dgm:pt>
    <dgm:pt modelId="{260418E1-D36E-4B8F-9598-B09FF9B39DB3}" type="parTrans" cxnId="{975829ED-B13B-49C1-9321-73ED274826E3}">
      <dgm:prSet/>
      <dgm:spPr/>
      <dgm:t>
        <a:bodyPr/>
        <a:lstStyle/>
        <a:p>
          <a:endParaRPr lang="en-US">
            <a:latin typeface="Century Gothic" panose="020B0502020202020204" pitchFamily="34" charset="0"/>
          </a:endParaRPr>
        </a:p>
      </dgm:t>
    </dgm:pt>
    <dgm:pt modelId="{16CCB206-2558-4C4A-8C45-6D827DB4ED5E}" type="sibTrans" cxnId="{975829ED-B13B-49C1-9321-73ED274826E3}">
      <dgm:prSet/>
      <dgm:spPr/>
      <dgm:t>
        <a:bodyPr/>
        <a:lstStyle/>
        <a:p>
          <a:endParaRPr lang="en-US">
            <a:latin typeface="Century Gothic" panose="020B0502020202020204" pitchFamily="34" charset="0"/>
          </a:endParaRPr>
        </a:p>
      </dgm:t>
    </dgm:pt>
    <dgm:pt modelId="{97BFDF2C-C172-49F7-A9FF-C6830CCA20A5}" type="pres">
      <dgm:prSet presAssocID="{BA155BD2-98E6-48AE-A82D-F7413F528091}" presName="Name0" presStyleCnt="0">
        <dgm:presLayoutVars>
          <dgm:dir/>
          <dgm:animLvl val="lvl"/>
          <dgm:resizeHandles val="exact"/>
        </dgm:presLayoutVars>
      </dgm:prSet>
      <dgm:spPr/>
    </dgm:pt>
    <dgm:pt modelId="{28AB5D62-D904-4FB7-9E3C-26495E1C93E5}" type="pres">
      <dgm:prSet presAssocID="{7998A556-4D3B-41DF-94FF-17DA631359DD}" presName="linNode" presStyleCnt="0"/>
      <dgm:spPr/>
    </dgm:pt>
    <dgm:pt modelId="{E3E78C4B-D22D-4E56-984D-97F88D7B19E9}" type="pres">
      <dgm:prSet presAssocID="{7998A556-4D3B-41DF-94FF-17DA631359DD}" presName="parTx" presStyleLbl="revTx" presStyleIdx="0" presStyleCnt="3">
        <dgm:presLayoutVars>
          <dgm:chMax val="1"/>
          <dgm:bulletEnabled val="1"/>
        </dgm:presLayoutVars>
      </dgm:prSet>
      <dgm:spPr/>
    </dgm:pt>
    <dgm:pt modelId="{8EFC78FB-6528-4AEE-AC00-03DB23340E01}" type="pres">
      <dgm:prSet presAssocID="{7998A556-4D3B-41DF-94FF-17DA631359DD}" presName="bracket" presStyleLbl="parChTrans1D1" presStyleIdx="0" presStyleCnt="3"/>
      <dgm:spPr/>
    </dgm:pt>
    <dgm:pt modelId="{B55FDDCB-98AA-43B6-92E5-1A0766612882}" type="pres">
      <dgm:prSet presAssocID="{7998A556-4D3B-41DF-94FF-17DA631359DD}" presName="spH" presStyleCnt="0"/>
      <dgm:spPr/>
    </dgm:pt>
    <dgm:pt modelId="{F084FE60-B50A-429C-B12D-E64A13068E70}" type="pres">
      <dgm:prSet presAssocID="{7998A556-4D3B-41DF-94FF-17DA631359DD}" presName="desTx" presStyleLbl="node1" presStyleIdx="0" presStyleCnt="3">
        <dgm:presLayoutVars>
          <dgm:bulletEnabled val="1"/>
        </dgm:presLayoutVars>
      </dgm:prSet>
      <dgm:spPr/>
    </dgm:pt>
    <dgm:pt modelId="{BED961F4-6942-4151-A18E-D74C8B61D66B}" type="pres">
      <dgm:prSet presAssocID="{C94C1E91-7411-4945-AA73-BAC26531C9F1}" presName="spV" presStyleCnt="0"/>
      <dgm:spPr/>
    </dgm:pt>
    <dgm:pt modelId="{D04FA3B9-AF60-45AC-B9EC-EE1B5A3C4587}" type="pres">
      <dgm:prSet presAssocID="{4E9BD79F-B88F-45E5-99F7-67AA14CA2F94}" presName="linNode" presStyleCnt="0"/>
      <dgm:spPr/>
    </dgm:pt>
    <dgm:pt modelId="{C7D445B4-7ACD-42CB-95D5-377FD178CD45}" type="pres">
      <dgm:prSet presAssocID="{4E9BD79F-B88F-45E5-99F7-67AA14CA2F94}" presName="parTx" presStyleLbl="revTx" presStyleIdx="1" presStyleCnt="3">
        <dgm:presLayoutVars>
          <dgm:chMax val="1"/>
          <dgm:bulletEnabled val="1"/>
        </dgm:presLayoutVars>
      </dgm:prSet>
      <dgm:spPr/>
    </dgm:pt>
    <dgm:pt modelId="{7056A99B-EB07-4384-9EF4-E0FD9C98E4FF}" type="pres">
      <dgm:prSet presAssocID="{4E9BD79F-B88F-45E5-99F7-67AA14CA2F94}" presName="bracket" presStyleLbl="parChTrans1D1" presStyleIdx="1" presStyleCnt="3"/>
      <dgm:spPr/>
    </dgm:pt>
    <dgm:pt modelId="{15481A3F-9648-4F0D-90BD-D9D81C9434BA}" type="pres">
      <dgm:prSet presAssocID="{4E9BD79F-B88F-45E5-99F7-67AA14CA2F94}" presName="spH" presStyleCnt="0"/>
      <dgm:spPr/>
    </dgm:pt>
    <dgm:pt modelId="{33C34F0E-A289-4EE5-970E-A6364868D24A}" type="pres">
      <dgm:prSet presAssocID="{4E9BD79F-B88F-45E5-99F7-67AA14CA2F94}" presName="desTx" presStyleLbl="node1" presStyleIdx="1" presStyleCnt="3">
        <dgm:presLayoutVars>
          <dgm:bulletEnabled val="1"/>
        </dgm:presLayoutVars>
      </dgm:prSet>
      <dgm:spPr/>
    </dgm:pt>
    <dgm:pt modelId="{D8912CAC-E6D4-42E3-A795-48A29CBB3443}" type="pres">
      <dgm:prSet presAssocID="{BD6B618D-4D71-4E1A-B086-51D3BA78A1D2}" presName="spV" presStyleCnt="0"/>
      <dgm:spPr/>
    </dgm:pt>
    <dgm:pt modelId="{6B3B2288-0176-4923-8549-37FDBC15509F}" type="pres">
      <dgm:prSet presAssocID="{624EF94F-3BEE-48FC-ABF1-B5A4E1B0DCB0}" presName="linNode" presStyleCnt="0"/>
      <dgm:spPr/>
    </dgm:pt>
    <dgm:pt modelId="{3C7F4BB9-D4C5-470C-B645-FFE3B2B8A128}" type="pres">
      <dgm:prSet presAssocID="{624EF94F-3BEE-48FC-ABF1-B5A4E1B0DCB0}" presName="parTx" presStyleLbl="revTx" presStyleIdx="2" presStyleCnt="3">
        <dgm:presLayoutVars>
          <dgm:chMax val="1"/>
          <dgm:bulletEnabled val="1"/>
        </dgm:presLayoutVars>
      </dgm:prSet>
      <dgm:spPr/>
    </dgm:pt>
    <dgm:pt modelId="{BAE89E45-E297-4B22-A08E-673479161DBF}" type="pres">
      <dgm:prSet presAssocID="{624EF94F-3BEE-48FC-ABF1-B5A4E1B0DCB0}" presName="bracket" presStyleLbl="parChTrans1D1" presStyleIdx="2" presStyleCnt="3"/>
      <dgm:spPr/>
    </dgm:pt>
    <dgm:pt modelId="{143CFE3B-1E2E-4253-8BC6-D39737C62D9E}" type="pres">
      <dgm:prSet presAssocID="{624EF94F-3BEE-48FC-ABF1-B5A4E1B0DCB0}" presName="spH" presStyleCnt="0"/>
      <dgm:spPr/>
    </dgm:pt>
    <dgm:pt modelId="{C017AA77-147A-4C1B-8A71-7E07B87C17DA}" type="pres">
      <dgm:prSet presAssocID="{624EF94F-3BEE-48FC-ABF1-B5A4E1B0DCB0}" presName="desTx" presStyleLbl="node1" presStyleIdx="2" presStyleCnt="3">
        <dgm:presLayoutVars>
          <dgm:bulletEnabled val="1"/>
        </dgm:presLayoutVars>
      </dgm:prSet>
      <dgm:spPr/>
    </dgm:pt>
  </dgm:ptLst>
  <dgm:cxnLst>
    <dgm:cxn modelId="{00663804-32E2-486E-8647-A016EDEA0650}" srcId="{BA155BD2-98E6-48AE-A82D-F7413F528091}" destId="{7998A556-4D3B-41DF-94FF-17DA631359DD}" srcOrd="0" destOrd="0" parTransId="{1BCAC478-F367-4ADC-8E96-C9659E0B6FD1}" sibTransId="{C94C1E91-7411-4945-AA73-BAC26531C9F1}"/>
    <dgm:cxn modelId="{89D33F3C-E4C6-4C79-9853-D3AE68117274}" srcId="{7998A556-4D3B-41DF-94FF-17DA631359DD}" destId="{8FF9A6B6-7B20-43A6-B165-479F7732C672}" srcOrd="0" destOrd="0" parTransId="{D0074BD7-19F5-47FE-BEF1-502B8A746316}" sibTransId="{64359A61-55B9-4121-A971-3C453D5BBA24}"/>
    <dgm:cxn modelId="{43CBE25E-0D4E-4176-A61B-6A028AB0C21C}" type="presOf" srcId="{BA155BD2-98E6-48AE-A82D-F7413F528091}" destId="{97BFDF2C-C172-49F7-A9FF-C6830CCA20A5}" srcOrd="0" destOrd="0" presId="urn:diagrams.loki3.com/BracketList"/>
    <dgm:cxn modelId="{5856F766-780A-47AE-8A20-6D6880BB4888}" type="presOf" srcId="{4113BABB-3656-42F9-9DD3-C9E11F736AEB}" destId="{33C34F0E-A289-4EE5-970E-A6364868D24A}" srcOrd="0" destOrd="0" presId="urn:diagrams.loki3.com/BracketList"/>
    <dgm:cxn modelId="{4359676A-1553-4F2E-94DB-D97A345A6AD7}" srcId="{624EF94F-3BEE-48FC-ABF1-B5A4E1B0DCB0}" destId="{350A38B0-42A9-4780-8584-DF69891A868E}" srcOrd="0" destOrd="0" parTransId="{04ABE7FD-C5BE-41B7-815F-B0F196CD1E6A}" sibTransId="{CB4D9154-D5D4-49A3-90EC-903AF0989831}"/>
    <dgm:cxn modelId="{4EE3095A-6D5C-4442-B619-7E0790190085}" srcId="{BA155BD2-98E6-48AE-A82D-F7413F528091}" destId="{4E9BD79F-B88F-45E5-99F7-67AA14CA2F94}" srcOrd="1" destOrd="0" parTransId="{62B40D32-5DA9-4304-8CE8-695332307A43}" sibTransId="{BD6B618D-4D71-4E1A-B086-51D3BA78A1D2}"/>
    <dgm:cxn modelId="{0A44297C-B07C-47F5-8DAC-AA75EADEE851}" type="presOf" srcId="{8FF9A6B6-7B20-43A6-B165-479F7732C672}" destId="{F084FE60-B50A-429C-B12D-E64A13068E70}" srcOrd="0" destOrd="0" presId="urn:diagrams.loki3.com/BracketList"/>
    <dgm:cxn modelId="{1F7F817D-53EF-4B9B-B591-FD22C6D8C143}" type="presOf" srcId="{350A38B0-42A9-4780-8584-DF69891A868E}" destId="{C017AA77-147A-4C1B-8A71-7E07B87C17DA}" srcOrd="0" destOrd="0" presId="urn:diagrams.loki3.com/BracketList"/>
    <dgm:cxn modelId="{7FC101D6-92B4-4133-8381-4137F6747A7F}" srcId="{BA155BD2-98E6-48AE-A82D-F7413F528091}" destId="{624EF94F-3BEE-48FC-ABF1-B5A4E1B0DCB0}" srcOrd="2" destOrd="0" parTransId="{A8DCCDDE-BB14-4634-ACBD-B7F4D427FF2F}" sibTransId="{63AC9202-C950-447B-9D42-1BDD286C8B53}"/>
    <dgm:cxn modelId="{71F887E6-D7BE-46C1-A8AB-2B54AA9AD1EE}" type="presOf" srcId="{4E9BD79F-B88F-45E5-99F7-67AA14CA2F94}" destId="{C7D445B4-7ACD-42CB-95D5-377FD178CD45}" srcOrd="0" destOrd="0" presId="urn:diagrams.loki3.com/BracketList"/>
    <dgm:cxn modelId="{B08A63E8-086E-4E19-9270-E173EE31386C}" type="presOf" srcId="{624EF94F-3BEE-48FC-ABF1-B5A4E1B0DCB0}" destId="{3C7F4BB9-D4C5-470C-B645-FFE3B2B8A128}" srcOrd="0" destOrd="0" presId="urn:diagrams.loki3.com/BracketList"/>
    <dgm:cxn modelId="{975829ED-B13B-49C1-9321-73ED274826E3}" srcId="{4E9BD79F-B88F-45E5-99F7-67AA14CA2F94}" destId="{4113BABB-3656-42F9-9DD3-C9E11F736AEB}" srcOrd="0" destOrd="0" parTransId="{260418E1-D36E-4B8F-9598-B09FF9B39DB3}" sibTransId="{16CCB206-2558-4C4A-8C45-6D827DB4ED5E}"/>
    <dgm:cxn modelId="{70AD67ED-776E-4D87-9596-366885B8F42C}" type="presOf" srcId="{7998A556-4D3B-41DF-94FF-17DA631359DD}" destId="{E3E78C4B-D22D-4E56-984D-97F88D7B19E9}" srcOrd="0" destOrd="0" presId="urn:diagrams.loki3.com/BracketList"/>
    <dgm:cxn modelId="{13EA3561-D4DB-4BDB-BC80-7959CB2D6071}" type="presParOf" srcId="{97BFDF2C-C172-49F7-A9FF-C6830CCA20A5}" destId="{28AB5D62-D904-4FB7-9E3C-26495E1C93E5}" srcOrd="0" destOrd="0" presId="urn:diagrams.loki3.com/BracketList"/>
    <dgm:cxn modelId="{C7ED9A6E-1157-40D5-A169-01292423BB18}" type="presParOf" srcId="{28AB5D62-D904-4FB7-9E3C-26495E1C93E5}" destId="{E3E78C4B-D22D-4E56-984D-97F88D7B19E9}" srcOrd="0" destOrd="0" presId="urn:diagrams.loki3.com/BracketList"/>
    <dgm:cxn modelId="{9C534C2E-A4E3-4924-8F6E-FD2A5DBFCA6C}" type="presParOf" srcId="{28AB5D62-D904-4FB7-9E3C-26495E1C93E5}" destId="{8EFC78FB-6528-4AEE-AC00-03DB23340E01}" srcOrd="1" destOrd="0" presId="urn:diagrams.loki3.com/BracketList"/>
    <dgm:cxn modelId="{21A71649-99FC-4155-A5C6-C737326BEA5C}" type="presParOf" srcId="{28AB5D62-D904-4FB7-9E3C-26495E1C93E5}" destId="{B55FDDCB-98AA-43B6-92E5-1A0766612882}" srcOrd="2" destOrd="0" presId="urn:diagrams.loki3.com/BracketList"/>
    <dgm:cxn modelId="{BB92192F-CB2B-4E7E-A774-1984BFE2EA43}" type="presParOf" srcId="{28AB5D62-D904-4FB7-9E3C-26495E1C93E5}" destId="{F084FE60-B50A-429C-B12D-E64A13068E70}" srcOrd="3" destOrd="0" presId="urn:diagrams.loki3.com/BracketList"/>
    <dgm:cxn modelId="{3A20EEFC-4989-406C-B27C-202A46550418}" type="presParOf" srcId="{97BFDF2C-C172-49F7-A9FF-C6830CCA20A5}" destId="{BED961F4-6942-4151-A18E-D74C8B61D66B}" srcOrd="1" destOrd="0" presId="urn:diagrams.loki3.com/BracketList"/>
    <dgm:cxn modelId="{40A0139F-4DD4-450A-A670-A1468EAB5271}" type="presParOf" srcId="{97BFDF2C-C172-49F7-A9FF-C6830CCA20A5}" destId="{D04FA3B9-AF60-45AC-B9EC-EE1B5A3C4587}" srcOrd="2" destOrd="0" presId="urn:diagrams.loki3.com/BracketList"/>
    <dgm:cxn modelId="{107431D9-F5AB-4542-ADFC-105354E0E920}" type="presParOf" srcId="{D04FA3B9-AF60-45AC-B9EC-EE1B5A3C4587}" destId="{C7D445B4-7ACD-42CB-95D5-377FD178CD45}" srcOrd="0" destOrd="0" presId="urn:diagrams.loki3.com/BracketList"/>
    <dgm:cxn modelId="{05B0C5BB-0825-46E3-A069-5CBE62537EC1}" type="presParOf" srcId="{D04FA3B9-AF60-45AC-B9EC-EE1B5A3C4587}" destId="{7056A99B-EB07-4384-9EF4-E0FD9C98E4FF}" srcOrd="1" destOrd="0" presId="urn:diagrams.loki3.com/BracketList"/>
    <dgm:cxn modelId="{BA96344A-7DB5-40BD-A1A4-CA8FA5D3B98D}" type="presParOf" srcId="{D04FA3B9-AF60-45AC-B9EC-EE1B5A3C4587}" destId="{15481A3F-9648-4F0D-90BD-D9D81C9434BA}" srcOrd="2" destOrd="0" presId="urn:diagrams.loki3.com/BracketList"/>
    <dgm:cxn modelId="{DCD7498E-7CBB-4C12-A93B-1157B2A615CD}" type="presParOf" srcId="{D04FA3B9-AF60-45AC-B9EC-EE1B5A3C4587}" destId="{33C34F0E-A289-4EE5-970E-A6364868D24A}" srcOrd="3" destOrd="0" presId="urn:diagrams.loki3.com/BracketList"/>
    <dgm:cxn modelId="{DE95C62D-DEF4-41D7-99C7-9EC474F66E06}" type="presParOf" srcId="{97BFDF2C-C172-49F7-A9FF-C6830CCA20A5}" destId="{D8912CAC-E6D4-42E3-A795-48A29CBB3443}" srcOrd="3" destOrd="0" presId="urn:diagrams.loki3.com/BracketList"/>
    <dgm:cxn modelId="{6831E1BB-B057-4ACA-B837-7918F4E30672}" type="presParOf" srcId="{97BFDF2C-C172-49F7-A9FF-C6830CCA20A5}" destId="{6B3B2288-0176-4923-8549-37FDBC15509F}" srcOrd="4" destOrd="0" presId="urn:diagrams.loki3.com/BracketList"/>
    <dgm:cxn modelId="{6979E814-F9DB-4B1F-AC02-EAD8FDB17B94}" type="presParOf" srcId="{6B3B2288-0176-4923-8549-37FDBC15509F}" destId="{3C7F4BB9-D4C5-470C-B645-FFE3B2B8A128}" srcOrd="0" destOrd="0" presId="urn:diagrams.loki3.com/BracketList"/>
    <dgm:cxn modelId="{91E845C5-24E0-448B-883D-914B43D4C013}" type="presParOf" srcId="{6B3B2288-0176-4923-8549-37FDBC15509F}" destId="{BAE89E45-E297-4B22-A08E-673479161DBF}" srcOrd="1" destOrd="0" presId="urn:diagrams.loki3.com/BracketList"/>
    <dgm:cxn modelId="{DEF96B1F-BC1A-4343-A312-B3C8268913E7}" type="presParOf" srcId="{6B3B2288-0176-4923-8549-37FDBC15509F}" destId="{143CFE3B-1E2E-4253-8BC6-D39737C62D9E}" srcOrd="2" destOrd="0" presId="urn:diagrams.loki3.com/BracketList"/>
    <dgm:cxn modelId="{0EB9173F-9897-4BF0-9AB8-4C471E25ED78}" type="presParOf" srcId="{6B3B2288-0176-4923-8549-37FDBC15509F}" destId="{C017AA77-147A-4C1B-8A71-7E07B87C17D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F7CFC-BD54-433C-BAF6-51D78F41C0D9}">
      <dsp:nvSpPr>
        <dsp:cNvPr id="0" name=""/>
        <dsp:cNvSpPr/>
      </dsp:nvSpPr>
      <dsp:spPr>
        <a:xfrm>
          <a:off x="3296777" y="1402163"/>
          <a:ext cx="173555" cy="532236"/>
        </a:xfrm>
        <a:custGeom>
          <a:avLst/>
          <a:gdLst/>
          <a:ahLst/>
          <a:cxnLst/>
          <a:rect l="0" t="0" r="0" b="0"/>
          <a:pathLst>
            <a:path>
              <a:moveTo>
                <a:pt x="0" y="0"/>
              </a:moveTo>
              <a:lnTo>
                <a:pt x="0" y="416167"/>
              </a:lnTo>
              <a:lnTo>
                <a:pt x="135706" y="416167"/>
              </a:lnTo>
            </a:path>
          </a:pathLst>
        </a:custGeom>
        <a:noFill/>
        <a:ln w="25400" cap="flat" cmpd="sng" algn="ctr">
          <a:solidFill>
            <a:srgbClr val="8064A2">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C16CA18-CBC2-4D4F-91CC-EC76E639BED2}">
      <dsp:nvSpPr>
        <dsp:cNvPr id="0" name=""/>
        <dsp:cNvSpPr/>
      </dsp:nvSpPr>
      <dsp:spPr>
        <a:xfrm>
          <a:off x="2359579" y="580668"/>
          <a:ext cx="1400012" cy="242977"/>
        </a:xfrm>
        <a:custGeom>
          <a:avLst/>
          <a:gdLst/>
          <a:ahLst/>
          <a:cxnLst/>
          <a:rect l="0" t="0" r="0" b="0"/>
          <a:pathLst>
            <a:path>
              <a:moveTo>
                <a:pt x="0" y="0"/>
              </a:moveTo>
              <a:lnTo>
                <a:pt x="0" y="94994"/>
              </a:lnTo>
              <a:lnTo>
                <a:pt x="1094701" y="94994"/>
              </a:lnTo>
              <a:lnTo>
                <a:pt x="1094701" y="189989"/>
              </a:lnTo>
            </a:path>
          </a:pathLst>
        </a:custGeom>
        <a:noFill/>
        <a:ln w="25400" cap="flat" cmpd="sng" algn="ctr">
          <a:solidFill>
            <a:srgbClr val="8064A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1141218-2B49-41FC-88DE-F72FF1718B81}">
      <dsp:nvSpPr>
        <dsp:cNvPr id="0" name=""/>
        <dsp:cNvSpPr/>
      </dsp:nvSpPr>
      <dsp:spPr>
        <a:xfrm>
          <a:off x="1896765" y="1402163"/>
          <a:ext cx="173555" cy="532236"/>
        </a:xfrm>
        <a:custGeom>
          <a:avLst/>
          <a:gdLst/>
          <a:ahLst/>
          <a:cxnLst/>
          <a:rect l="0" t="0" r="0" b="0"/>
          <a:pathLst>
            <a:path>
              <a:moveTo>
                <a:pt x="0" y="0"/>
              </a:moveTo>
              <a:lnTo>
                <a:pt x="0" y="416167"/>
              </a:lnTo>
              <a:lnTo>
                <a:pt x="135706" y="416167"/>
              </a:lnTo>
            </a:path>
          </a:pathLst>
        </a:custGeom>
        <a:noFill/>
        <a:ln w="25400" cap="flat" cmpd="sng" algn="ctr">
          <a:solidFill>
            <a:srgbClr val="8064A2">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5CF4F1A-DFB9-4331-A778-2B7207E82844}">
      <dsp:nvSpPr>
        <dsp:cNvPr id="0" name=""/>
        <dsp:cNvSpPr/>
      </dsp:nvSpPr>
      <dsp:spPr>
        <a:xfrm>
          <a:off x="2313859" y="580668"/>
          <a:ext cx="91440" cy="242977"/>
        </a:xfrm>
        <a:custGeom>
          <a:avLst/>
          <a:gdLst/>
          <a:ahLst/>
          <a:cxnLst/>
          <a:rect l="0" t="0" r="0" b="0"/>
          <a:pathLst>
            <a:path>
              <a:moveTo>
                <a:pt x="45720" y="0"/>
              </a:moveTo>
              <a:lnTo>
                <a:pt x="45720" y="189989"/>
              </a:lnTo>
            </a:path>
          </a:pathLst>
        </a:custGeom>
        <a:noFill/>
        <a:ln w="25400" cap="flat" cmpd="sng" algn="ctr">
          <a:solidFill>
            <a:srgbClr val="8064A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4DF09DB-7ED4-4CD1-AA0C-222B2EB114CC}">
      <dsp:nvSpPr>
        <dsp:cNvPr id="0" name=""/>
        <dsp:cNvSpPr/>
      </dsp:nvSpPr>
      <dsp:spPr>
        <a:xfrm>
          <a:off x="496753" y="1402163"/>
          <a:ext cx="173555" cy="2996720"/>
        </a:xfrm>
        <a:custGeom>
          <a:avLst/>
          <a:gdLst/>
          <a:ahLst/>
          <a:cxnLst/>
          <a:rect l="0" t="0" r="0" b="0"/>
          <a:pathLst>
            <a:path>
              <a:moveTo>
                <a:pt x="0" y="0"/>
              </a:moveTo>
              <a:lnTo>
                <a:pt x="0" y="2343204"/>
              </a:lnTo>
              <a:lnTo>
                <a:pt x="135706" y="2343204"/>
              </a:lnTo>
            </a:path>
          </a:pathLst>
        </a:custGeom>
        <a:noFill/>
        <a:ln w="25400" cap="flat" cmpd="sng" algn="ctr">
          <a:solidFill>
            <a:srgbClr val="8064A2">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8EBB074-E963-42A9-932B-56D5BC8866FD}">
      <dsp:nvSpPr>
        <dsp:cNvPr id="0" name=""/>
        <dsp:cNvSpPr/>
      </dsp:nvSpPr>
      <dsp:spPr>
        <a:xfrm>
          <a:off x="496753" y="1402163"/>
          <a:ext cx="173555" cy="2175225"/>
        </a:xfrm>
        <a:custGeom>
          <a:avLst/>
          <a:gdLst/>
          <a:ahLst/>
          <a:cxnLst/>
          <a:rect l="0" t="0" r="0" b="0"/>
          <a:pathLst>
            <a:path>
              <a:moveTo>
                <a:pt x="0" y="0"/>
              </a:moveTo>
              <a:lnTo>
                <a:pt x="0" y="1700858"/>
              </a:lnTo>
              <a:lnTo>
                <a:pt x="135706" y="1700858"/>
              </a:lnTo>
            </a:path>
          </a:pathLst>
        </a:custGeom>
        <a:noFill/>
        <a:ln w="25400" cap="flat" cmpd="sng" algn="ctr">
          <a:solidFill>
            <a:srgbClr val="8064A2">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D1581B9-6554-4F1C-870B-04E307B11D98}">
      <dsp:nvSpPr>
        <dsp:cNvPr id="0" name=""/>
        <dsp:cNvSpPr/>
      </dsp:nvSpPr>
      <dsp:spPr>
        <a:xfrm>
          <a:off x="496753" y="1402163"/>
          <a:ext cx="173555" cy="1353730"/>
        </a:xfrm>
        <a:custGeom>
          <a:avLst/>
          <a:gdLst/>
          <a:ahLst/>
          <a:cxnLst/>
          <a:rect l="0" t="0" r="0" b="0"/>
          <a:pathLst>
            <a:path>
              <a:moveTo>
                <a:pt x="0" y="0"/>
              </a:moveTo>
              <a:lnTo>
                <a:pt x="0" y="1058513"/>
              </a:lnTo>
              <a:lnTo>
                <a:pt x="135706" y="1058513"/>
              </a:lnTo>
            </a:path>
          </a:pathLst>
        </a:custGeom>
        <a:noFill/>
        <a:ln w="25400" cap="flat" cmpd="sng" algn="ctr">
          <a:solidFill>
            <a:srgbClr val="8064A2">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90898CE-EC04-442A-95E2-92C15FEC4134}">
      <dsp:nvSpPr>
        <dsp:cNvPr id="0" name=""/>
        <dsp:cNvSpPr/>
      </dsp:nvSpPr>
      <dsp:spPr>
        <a:xfrm>
          <a:off x="496753" y="1402163"/>
          <a:ext cx="173555" cy="532236"/>
        </a:xfrm>
        <a:custGeom>
          <a:avLst/>
          <a:gdLst/>
          <a:ahLst/>
          <a:cxnLst/>
          <a:rect l="0" t="0" r="0" b="0"/>
          <a:pathLst>
            <a:path>
              <a:moveTo>
                <a:pt x="0" y="0"/>
              </a:moveTo>
              <a:lnTo>
                <a:pt x="0" y="416167"/>
              </a:lnTo>
              <a:lnTo>
                <a:pt x="135706" y="416167"/>
              </a:lnTo>
            </a:path>
          </a:pathLst>
        </a:custGeom>
        <a:noFill/>
        <a:ln w="25400" cap="flat" cmpd="sng" algn="ctr">
          <a:solidFill>
            <a:srgbClr val="8064A2">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34A085E-91EB-4A2F-9B2F-BEF7D6A41DCF}">
      <dsp:nvSpPr>
        <dsp:cNvPr id="0" name=""/>
        <dsp:cNvSpPr/>
      </dsp:nvSpPr>
      <dsp:spPr>
        <a:xfrm>
          <a:off x="959567" y="580668"/>
          <a:ext cx="1400012" cy="242977"/>
        </a:xfrm>
        <a:custGeom>
          <a:avLst/>
          <a:gdLst/>
          <a:ahLst/>
          <a:cxnLst/>
          <a:rect l="0" t="0" r="0" b="0"/>
          <a:pathLst>
            <a:path>
              <a:moveTo>
                <a:pt x="1094701" y="0"/>
              </a:moveTo>
              <a:lnTo>
                <a:pt x="1094701" y="94994"/>
              </a:lnTo>
              <a:lnTo>
                <a:pt x="0" y="94994"/>
              </a:lnTo>
              <a:lnTo>
                <a:pt x="0" y="189989"/>
              </a:lnTo>
            </a:path>
          </a:pathLst>
        </a:custGeom>
        <a:noFill/>
        <a:ln w="25400" cap="flat" cmpd="sng" algn="ctr">
          <a:solidFill>
            <a:srgbClr val="8064A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D61DA8F-0410-4E38-998E-BA807C7AD977}">
      <dsp:nvSpPr>
        <dsp:cNvPr id="0" name=""/>
        <dsp:cNvSpPr/>
      </dsp:nvSpPr>
      <dsp:spPr>
        <a:xfrm>
          <a:off x="1781061" y="2151"/>
          <a:ext cx="1157034" cy="578517"/>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8064A2">
                  <a:lumMod val="75000"/>
                </a:srgbClr>
              </a:solidFill>
              <a:latin typeface="Century Gothic" panose="020B0502020202020204" pitchFamily="34" charset="0"/>
              <a:ea typeface="+mn-ea"/>
              <a:cs typeface="+mn-cs"/>
            </a:rPr>
            <a:t>National Steering Committee</a:t>
          </a:r>
        </a:p>
      </dsp:txBody>
      <dsp:txXfrm>
        <a:off x="1781061" y="2151"/>
        <a:ext cx="1157034" cy="578517"/>
      </dsp:txXfrm>
    </dsp:sp>
    <dsp:sp modelId="{94149C30-3735-4C89-86E6-B6E374D52C31}">
      <dsp:nvSpPr>
        <dsp:cNvPr id="0" name=""/>
        <dsp:cNvSpPr/>
      </dsp:nvSpPr>
      <dsp:spPr>
        <a:xfrm>
          <a:off x="381049" y="823646"/>
          <a:ext cx="1157034" cy="578517"/>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8064A2">
                  <a:lumMod val="75000"/>
                </a:srgbClr>
              </a:solidFill>
              <a:latin typeface="Century Gothic" panose="020B0502020202020204" pitchFamily="34" charset="0"/>
              <a:ea typeface="+mn-ea"/>
              <a:cs typeface="+mn-cs"/>
            </a:rPr>
            <a:t>National Consultations </a:t>
          </a:r>
        </a:p>
      </dsp:txBody>
      <dsp:txXfrm>
        <a:off x="381049" y="823646"/>
        <a:ext cx="1157034" cy="578517"/>
      </dsp:txXfrm>
    </dsp:sp>
    <dsp:sp modelId="{2ABEEF39-F56E-40AE-A618-DD235034FA98}">
      <dsp:nvSpPr>
        <dsp:cNvPr id="0" name=""/>
        <dsp:cNvSpPr/>
      </dsp:nvSpPr>
      <dsp:spPr>
        <a:xfrm>
          <a:off x="670308" y="1645140"/>
          <a:ext cx="1157034" cy="578517"/>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8064A2">
                  <a:lumMod val="75000"/>
                </a:srgbClr>
              </a:solidFill>
              <a:latin typeface="Century Gothic" panose="020B0502020202020204" pitchFamily="34" charset="0"/>
              <a:ea typeface="+mn-ea"/>
              <a:cs typeface="+mn-cs"/>
            </a:rPr>
            <a:t>Epidemiology, M&amp;E, GIS Units </a:t>
          </a:r>
        </a:p>
      </dsp:txBody>
      <dsp:txXfrm>
        <a:off x="670308" y="1645140"/>
        <a:ext cx="1157034" cy="578517"/>
      </dsp:txXfrm>
    </dsp:sp>
    <dsp:sp modelId="{EDEA0A57-E701-4558-BD1B-05E270604483}">
      <dsp:nvSpPr>
        <dsp:cNvPr id="0" name=""/>
        <dsp:cNvSpPr/>
      </dsp:nvSpPr>
      <dsp:spPr>
        <a:xfrm>
          <a:off x="670308" y="2466635"/>
          <a:ext cx="1157034" cy="578517"/>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8064A2">
                  <a:lumMod val="75000"/>
                </a:srgbClr>
              </a:solidFill>
              <a:latin typeface="Century Gothic" panose="020B0502020202020204" pitchFamily="34" charset="0"/>
              <a:ea typeface="+mn-ea"/>
              <a:cs typeface="+mn-cs"/>
            </a:rPr>
            <a:t>Key Population Groups</a:t>
          </a:r>
        </a:p>
      </dsp:txBody>
      <dsp:txXfrm>
        <a:off x="670308" y="2466635"/>
        <a:ext cx="1157034" cy="578517"/>
      </dsp:txXfrm>
    </dsp:sp>
    <dsp:sp modelId="{429D1864-3933-430E-BF6A-815A6241B09B}">
      <dsp:nvSpPr>
        <dsp:cNvPr id="0" name=""/>
        <dsp:cNvSpPr/>
      </dsp:nvSpPr>
      <dsp:spPr>
        <a:xfrm>
          <a:off x="670308" y="3288130"/>
          <a:ext cx="1157034" cy="578517"/>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8064A2">
                  <a:lumMod val="75000"/>
                </a:srgbClr>
              </a:solidFill>
              <a:latin typeface="Century Gothic" panose="020B0502020202020204" pitchFamily="34" charset="0"/>
              <a:ea typeface="+mn-ea"/>
              <a:cs typeface="+mn-cs"/>
            </a:rPr>
            <a:t>Service Delivery Providers </a:t>
          </a:r>
        </a:p>
      </dsp:txBody>
      <dsp:txXfrm>
        <a:off x="670308" y="3288130"/>
        <a:ext cx="1157034" cy="578517"/>
      </dsp:txXfrm>
    </dsp:sp>
    <dsp:sp modelId="{A483847F-9F98-4A0B-AE1D-3047EEA627C7}">
      <dsp:nvSpPr>
        <dsp:cNvPr id="0" name=""/>
        <dsp:cNvSpPr/>
      </dsp:nvSpPr>
      <dsp:spPr>
        <a:xfrm>
          <a:off x="670308" y="4109625"/>
          <a:ext cx="1157034" cy="578517"/>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8064A2">
                  <a:lumMod val="75000"/>
                </a:srgbClr>
              </a:solidFill>
              <a:latin typeface="Century Gothic" panose="020B0502020202020204" pitchFamily="34" charset="0"/>
              <a:ea typeface="+mn-ea"/>
              <a:cs typeface="+mn-cs"/>
            </a:rPr>
            <a:t>Ethical Review Committees </a:t>
          </a:r>
        </a:p>
      </dsp:txBody>
      <dsp:txXfrm>
        <a:off x="670308" y="4109625"/>
        <a:ext cx="1157034" cy="578517"/>
      </dsp:txXfrm>
    </dsp:sp>
    <dsp:sp modelId="{02939E70-4325-44D8-AABC-21B11A60F5CB}">
      <dsp:nvSpPr>
        <dsp:cNvPr id="0" name=""/>
        <dsp:cNvSpPr/>
      </dsp:nvSpPr>
      <dsp:spPr>
        <a:xfrm>
          <a:off x="1781061" y="823646"/>
          <a:ext cx="1157034" cy="578517"/>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8064A2">
                  <a:lumMod val="75000"/>
                </a:srgbClr>
              </a:solidFill>
              <a:latin typeface="Century Gothic" panose="020B0502020202020204" pitchFamily="34" charset="0"/>
              <a:ea typeface="+mn-ea"/>
              <a:cs typeface="+mn-cs"/>
            </a:rPr>
            <a:t>Core Implementation Team </a:t>
          </a:r>
        </a:p>
      </dsp:txBody>
      <dsp:txXfrm>
        <a:off x="1781061" y="823646"/>
        <a:ext cx="1157034" cy="578517"/>
      </dsp:txXfrm>
    </dsp:sp>
    <dsp:sp modelId="{9F97795A-1FF9-4D69-9217-1C4896089491}">
      <dsp:nvSpPr>
        <dsp:cNvPr id="0" name=""/>
        <dsp:cNvSpPr/>
      </dsp:nvSpPr>
      <dsp:spPr>
        <a:xfrm>
          <a:off x="2070320" y="1645140"/>
          <a:ext cx="1157034" cy="578517"/>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8064A2">
                  <a:lumMod val="75000"/>
                </a:srgbClr>
              </a:solidFill>
              <a:latin typeface="Century Gothic" panose="020B0502020202020204" pitchFamily="34" charset="0"/>
              <a:ea typeface="+mn-ea"/>
              <a:cs typeface="+mn-cs"/>
            </a:rPr>
            <a:t>District Fieldwork Teams </a:t>
          </a:r>
        </a:p>
      </dsp:txBody>
      <dsp:txXfrm>
        <a:off x="2070320" y="1645140"/>
        <a:ext cx="1157034" cy="578517"/>
      </dsp:txXfrm>
    </dsp:sp>
    <dsp:sp modelId="{3C7B07E2-7597-4F43-A0E9-9F2D50B9C415}">
      <dsp:nvSpPr>
        <dsp:cNvPr id="0" name=""/>
        <dsp:cNvSpPr/>
      </dsp:nvSpPr>
      <dsp:spPr>
        <a:xfrm>
          <a:off x="3181073" y="823646"/>
          <a:ext cx="1157034" cy="578517"/>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8064A2">
                  <a:lumMod val="75000"/>
                </a:srgbClr>
              </a:solidFill>
              <a:latin typeface="Century Gothic" panose="020B0502020202020204" pitchFamily="34" charset="0"/>
              <a:ea typeface="+mn-ea"/>
              <a:cs typeface="+mn-cs"/>
            </a:rPr>
            <a:t>District Steering Committees </a:t>
          </a:r>
        </a:p>
      </dsp:txBody>
      <dsp:txXfrm>
        <a:off x="3181073" y="823646"/>
        <a:ext cx="1157034" cy="578517"/>
      </dsp:txXfrm>
    </dsp:sp>
    <dsp:sp modelId="{721DC506-9AC6-4354-B79D-A41E2D68055F}">
      <dsp:nvSpPr>
        <dsp:cNvPr id="0" name=""/>
        <dsp:cNvSpPr/>
      </dsp:nvSpPr>
      <dsp:spPr>
        <a:xfrm>
          <a:off x="3470332" y="1645140"/>
          <a:ext cx="1157034" cy="578517"/>
        </a:xfrm>
        <a:prstGeom prst="rect">
          <a:avLst/>
        </a:prstGeom>
        <a:solidFill>
          <a:sysClr val="window" lastClr="FFFFFF">
            <a:hueOff val="0"/>
            <a:satOff val="0"/>
            <a:lumOff val="0"/>
            <a:alphaOff val="0"/>
          </a:sysClr>
        </a:solidFill>
        <a:ln w="25400" cap="flat" cmpd="sng" algn="ctr">
          <a:solidFill>
            <a:srgbClr val="8064A2">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8064A2">
                  <a:lumMod val="75000"/>
                </a:srgbClr>
              </a:solidFill>
              <a:latin typeface="Century Gothic" panose="020B0502020202020204" pitchFamily="34" charset="0"/>
              <a:ea typeface="+mn-ea"/>
              <a:cs typeface="+mn-cs"/>
            </a:rPr>
            <a:t>District Stakeholders </a:t>
          </a:r>
        </a:p>
      </dsp:txBody>
      <dsp:txXfrm>
        <a:off x="3470332" y="1645140"/>
        <a:ext cx="1157034" cy="5785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8508C-B9E0-491B-A4C4-51C07BDD4723}">
      <dsp:nvSpPr>
        <dsp:cNvPr id="0" name=""/>
        <dsp:cNvSpPr/>
      </dsp:nvSpPr>
      <dsp:spPr>
        <a:xfrm rot="5400000">
          <a:off x="4998273" y="-2232759"/>
          <a:ext cx="871601" cy="5559552"/>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latin typeface="Century Gothic" panose="020B0502020202020204" pitchFamily="34" charset="0"/>
            </a:rPr>
            <a:t>Nothing about us without us. </a:t>
          </a:r>
        </a:p>
      </dsp:txBody>
      <dsp:txXfrm rot="-5400000">
        <a:off x="2654298" y="153764"/>
        <a:ext cx="5517004" cy="786505"/>
      </dsp:txXfrm>
    </dsp:sp>
    <dsp:sp modelId="{C754563E-A0FA-4FD6-99D0-9E9BA471C3A3}">
      <dsp:nvSpPr>
        <dsp:cNvPr id="0" name=""/>
        <dsp:cNvSpPr/>
      </dsp:nvSpPr>
      <dsp:spPr>
        <a:xfrm>
          <a:off x="472949" y="2265"/>
          <a:ext cx="2181349" cy="1089501"/>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Engagement</a:t>
          </a:r>
        </a:p>
      </dsp:txBody>
      <dsp:txXfrm>
        <a:off x="526134" y="55450"/>
        <a:ext cx="2074979" cy="983131"/>
      </dsp:txXfrm>
    </dsp:sp>
    <dsp:sp modelId="{B5E06974-C7EC-4387-8CFF-03740646451F}">
      <dsp:nvSpPr>
        <dsp:cNvPr id="0" name=""/>
        <dsp:cNvSpPr/>
      </dsp:nvSpPr>
      <dsp:spPr>
        <a:xfrm rot="5400000">
          <a:off x="4998273" y="-1048575"/>
          <a:ext cx="871601" cy="5559552"/>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latin typeface="Century Gothic" panose="020B0502020202020204" pitchFamily="34" charset="0"/>
            </a:rPr>
            <a:t>Based on current laws, policy, and the environment, what is the risk from mapping? </a:t>
          </a:r>
        </a:p>
      </dsp:txBody>
      <dsp:txXfrm rot="-5400000">
        <a:off x="2654298" y="1337948"/>
        <a:ext cx="5517004" cy="786505"/>
      </dsp:txXfrm>
    </dsp:sp>
    <dsp:sp modelId="{572F14DA-ADBC-4F7F-92D8-463046DAB99E}">
      <dsp:nvSpPr>
        <dsp:cNvPr id="0" name=""/>
        <dsp:cNvSpPr/>
      </dsp:nvSpPr>
      <dsp:spPr>
        <a:xfrm>
          <a:off x="472949" y="1146242"/>
          <a:ext cx="2181349" cy="1089501"/>
        </a:xfrm>
        <a:prstGeom prst="roundRect">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Risk assessment</a:t>
          </a:r>
        </a:p>
      </dsp:txBody>
      <dsp:txXfrm>
        <a:off x="526134" y="1199427"/>
        <a:ext cx="2074979" cy="983131"/>
      </dsp:txXfrm>
    </dsp:sp>
    <dsp:sp modelId="{0BEC05D7-4FCD-48D7-9640-0E91EFCCFD7D}">
      <dsp:nvSpPr>
        <dsp:cNvPr id="0" name=""/>
        <dsp:cNvSpPr/>
      </dsp:nvSpPr>
      <dsp:spPr>
        <a:xfrm rot="5400000">
          <a:off x="4998273" y="55193"/>
          <a:ext cx="871601" cy="5559552"/>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Has the protocol received review from an ethics committee, such as an institutional review board?</a:t>
          </a:r>
        </a:p>
      </dsp:txBody>
      <dsp:txXfrm rot="-5400000">
        <a:off x="2654298" y="2441716"/>
        <a:ext cx="5517004" cy="786505"/>
      </dsp:txXfrm>
    </dsp:sp>
    <dsp:sp modelId="{23D0795F-7654-4B3A-8157-DE2C39CB6EBE}">
      <dsp:nvSpPr>
        <dsp:cNvPr id="0" name=""/>
        <dsp:cNvSpPr/>
      </dsp:nvSpPr>
      <dsp:spPr>
        <a:xfrm>
          <a:off x="472949" y="2290219"/>
          <a:ext cx="2181349" cy="1089501"/>
        </a:xfrm>
        <a:prstGeom prst="roundRect">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Ethical review</a:t>
          </a:r>
        </a:p>
      </dsp:txBody>
      <dsp:txXfrm>
        <a:off x="526134" y="2343404"/>
        <a:ext cx="2074979" cy="983131"/>
      </dsp:txXfrm>
    </dsp:sp>
    <dsp:sp modelId="{BD9855E9-A961-4330-B4CE-B9222BD64EA0}">
      <dsp:nvSpPr>
        <dsp:cNvPr id="0" name=""/>
        <dsp:cNvSpPr/>
      </dsp:nvSpPr>
      <dsp:spPr>
        <a:xfrm rot="5400000">
          <a:off x="4998273" y="1199170"/>
          <a:ext cx="871601" cy="5559552"/>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Is the team prepared if a problem arises? </a:t>
          </a:r>
        </a:p>
      </dsp:txBody>
      <dsp:txXfrm rot="-5400000">
        <a:off x="2654298" y="3585693"/>
        <a:ext cx="5517004" cy="786505"/>
      </dsp:txXfrm>
    </dsp:sp>
    <dsp:sp modelId="{FB5AE662-2C63-4F9F-B5BB-C87B6A0CF02E}">
      <dsp:nvSpPr>
        <dsp:cNvPr id="0" name=""/>
        <dsp:cNvSpPr/>
      </dsp:nvSpPr>
      <dsp:spPr>
        <a:xfrm>
          <a:off x="472949" y="3434195"/>
          <a:ext cx="2181349" cy="1089501"/>
        </a:xfrm>
        <a:prstGeom prst="round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Preparation</a:t>
          </a:r>
        </a:p>
      </dsp:txBody>
      <dsp:txXfrm>
        <a:off x="526134" y="3487380"/>
        <a:ext cx="2074979" cy="9831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06974-C7EC-4387-8CFF-03740646451F}">
      <dsp:nvSpPr>
        <dsp:cNvPr id="0" name=""/>
        <dsp:cNvSpPr/>
      </dsp:nvSpPr>
      <dsp:spPr>
        <a:xfrm rot="5400000">
          <a:off x="4909380" y="-2118424"/>
          <a:ext cx="871601" cy="5413248"/>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Is a process in place to monitor  and address incidents that arise, such as harassment? </a:t>
          </a:r>
        </a:p>
      </dsp:txBody>
      <dsp:txXfrm rot="-5400000">
        <a:off x="2638557" y="194947"/>
        <a:ext cx="5370700" cy="786505"/>
      </dsp:txXfrm>
    </dsp:sp>
    <dsp:sp modelId="{572F14DA-ADBC-4F7F-92D8-463046DAB99E}">
      <dsp:nvSpPr>
        <dsp:cNvPr id="0" name=""/>
        <dsp:cNvSpPr/>
      </dsp:nvSpPr>
      <dsp:spPr>
        <a:xfrm>
          <a:off x="382187" y="2265"/>
          <a:ext cx="2280577" cy="108950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Incident monitoring</a:t>
          </a:r>
        </a:p>
      </dsp:txBody>
      <dsp:txXfrm>
        <a:off x="435372" y="55450"/>
        <a:ext cx="2174207" cy="983131"/>
      </dsp:txXfrm>
    </dsp:sp>
    <dsp:sp modelId="{BD9855E9-A961-4330-B4CE-B9222BD64EA0}">
      <dsp:nvSpPr>
        <dsp:cNvPr id="0" name=""/>
        <dsp:cNvSpPr/>
      </dsp:nvSpPr>
      <dsp:spPr>
        <a:xfrm rot="5400000">
          <a:off x="4933588" y="-1015630"/>
          <a:ext cx="871601" cy="5413248"/>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Is participation voluntary? Is there a proper process for informed consent? </a:t>
          </a:r>
        </a:p>
      </dsp:txBody>
      <dsp:txXfrm rot="-5400000">
        <a:off x="2662765" y="1297741"/>
        <a:ext cx="5370700" cy="786505"/>
      </dsp:txXfrm>
    </dsp:sp>
    <dsp:sp modelId="{FB5AE662-2C63-4F9F-B5BB-C87B6A0CF02E}">
      <dsp:nvSpPr>
        <dsp:cNvPr id="0" name=""/>
        <dsp:cNvSpPr/>
      </dsp:nvSpPr>
      <dsp:spPr>
        <a:xfrm>
          <a:off x="382187" y="1146242"/>
          <a:ext cx="2280577" cy="108950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Informed consent</a:t>
          </a:r>
        </a:p>
      </dsp:txBody>
      <dsp:txXfrm>
        <a:off x="435372" y="1199427"/>
        <a:ext cx="2174207" cy="983131"/>
      </dsp:txXfrm>
    </dsp:sp>
    <dsp:sp modelId="{21609BEC-174F-4B65-B864-26463E2DF952}">
      <dsp:nvSpPr>
        <dsp:cNvPr id="0" name=""/>
        <dsp:cNvSpPr/>
      </dsp:nvSpPr>
      <dsp:spPr>
        <a:xfrm rot="5400000">
          <a:off x="4933588" y="128345"/>
          <a:ext cx="871601" cy="5413248"/>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Are safeguards in place to keep the data secure?</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Are data use agreements in place?</a:t>
          </a:r>
        </a:p>
      </dsp:txBody>
      <dsp:txXfrm rot="-5400000">
        <a:off x="2662765" y="2441716"/>
        <a:ext cx="5370700" cy="786505"/>
      </dsp:txXfrm>
    </dsp:sp>
    <dsp:sp modelId="{F00D192D-9ABB-428A-91AF-83CC69512314}">
      <dsp:nvSpPr>
        <dsp:cNvPr id="0" name=""/>
        <dsp:cNvSpPr/>
      </dsp:nvSpPr>
      <dsp:spPr>
        <a:xfrm>
          <a:off x="382187" y="2290219"/>
          <a:ext cx="2280577" cy="108950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Data security</a:t>
          </a:r>
        </a:p>
      </dsp:txBody>
      <dsp:txXfrm>
        <a:off x="435372" y="2343404"/>
        <a:ext cx="2174207" cy="983131"/>
      </dsp:txXfrm>
    </dsp:sp>
    <dsp:sp modelId="{D656E981-8D96-46B0-9635-C6D7AB7DFEFF}">
      <dsp:nvSpPr>
        <dsp:cNvPr id="0" name=""/>
        <dsp:cNvSpPr/>
      </dsp:nvSpPr>
      <dsp:spPr>
        <a:xfrm rot="5400000">
          <a:off x="4933588" y="1272322"/>
          <a:ext cx="871601" cy="5413248"/>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Does the mapping and size estimation result in program improvement?</a:t>
          </a:r>
        </a:p>
      </dsp:txBody>
      <dsp:txXfrm rot="-5400000">
        <a:off x="2662765" y="3585693"/>
        <a:ext cx="5370700" cy="786505"/>
      </dsp:txXfrm>
    </dsp:sp>
    <dsp:sp modelId="{2A93BB02-53C4-4B73-ABD9-41D8568395DE}">
      <dsp:nvSpPr>
        <dsp:cNvPr id="0" name=""/>
        <dsp:cNvSpPr/>
      </dsp:nvSpPr>
      <dsp:spPr>
        <a:xfrm>
          <a:off x="382187" y="3434195"/>
          <a:ext cx="2280577" cy="108950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Program improvement</a:t>
          </a:r>
        </a:p>
      </dsp:txBody>
      <dsp:txXfrm>
        <a:off x="435372" y="3487380"/>
        <a:ext cx="2174207" cy="9831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67F55-E2EF-462B-9387-725B6A0D848E}">
      <dsp:nvSpPr>
        <dsp:cNvPr id="0" name=""/>
        <dsp:cNvSpPr/>
      </dsp:nvSpPr>
      <dsp:spPr>
        <a:xfrm>
          <a:off x="2316480" y="1198"/>
          <a:ext cx="3474720" cy="64866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District launch and identify PPAs </a:t>
          </a:r>
        </a:p>
      </dsp:txBody>
      <dsp:txXfrm>
        <a:off x="2316480" y="82281"/>
        <a:ext cx="3231470" cy="486501"/>
      </dsp:txXfrm>
    </dsp:sp>
    <dsp:sp modelId="{2940E24A-8828-4DC5-86C2-AD503CAAE68B}">
      <dsp:nvSpPr>
        <dsp:cNvPr id="0" name=""/>
        <dsp:cNvSpPr/>
      </dsp:nvSpPr>
      <dsp:spPr>
        <a:xfrm>
          <a:off x="0" y="1198"/>
          <a:ext cx="2316480" cy="64866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Step 1</a:t>
          </a:r>
        </a:p>
      </dsp:txBody>
      <dsp:txXfrm>
        <a:off x="31665" y="32863"/>
        <a:ext cx="2253150" cy="585337"/>
      </dsp:txXfrm>
    </dsp:sp>
    <dsp:sp modelId="{A1941F52-1329-4D4A-901F-4DA0AC5B1CA5}">
      <dsp:nvSpPr>
        <dsp:cNvPr id="0" name=""/>
        <dsp:cNvSpPr/>
      </dsp:nvSpPr>
      <dsp:spPr>
        <a:xfrm>
          <a:off x="2316480" y="714732"/>
          <a:ext cx="3474720" cy="64866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Identify venues </a:t>
          </a:r>
        </a:p>
      </dsp:txBody>
      <dsp:txXfrm>
        <a:off x="2316480" y="795815"/>
        <a:ext cx="3231470" cy="486501"/>
      </dsp:txXfrm>
    </dsp:sp>
    <dsp:sp modelId="{B4599276-1162-48C4-AAE2-8F7E842CAEBD}">
      <dsp:nvSpPr>
        <dsp:cNvPr id="0" name=""/>
        <dsp:cNvSpPr/>
      </dsp:nvSpPr>
      <dsp:spPr>
        <a:xfrm>
          <a:off x="0" y="714732"/>
          <a:ext cx="2316480" cy="64866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Step 2</a:t>
          </a:r>
        </a:p>
      </dsp:txBody>
      <dsp:txXfrm>
        <a:off x="31665" y="746397"/>
        <a:ext cx="2253150" cy="585337"/>
      </dsp:txXfrm>
    </dsp:sp>
    <dsp:sp modelId="{81F114A0-AB5A-4310-BD7F-1DBE56272B53}">
      <dsp:nvSpPr>
        <dsp:cNvPr id="0" name=""/>
        <dsp:cNvSpPr/>
      </dsp:nvSpPr>
      <dsp:spPr>
        <a:xfrm>
          <a:off x="2316480" y="1428266"/>
          <a:ext cx="3474720" cy="64866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Visit and map venues </a:t>
          </a:r>
        </a:p>
      </dsp:txBody>
      <dsp:txXfrm>
        <a:off x="2316480" y="1509349"/>
        <a:ext cx="3231470" cy="486501"/>
      </dsp:txXfrm>
    </dsp:sp>
    <dsp:sp modelId="{67E87B69-6F2F-4D0D-B738-07BEB3016BB4}">
      <dsp:nvSpPr>
        <dsp:cNvPr id="0" name=""/>
        <dsp:cNvSpPr/>
      </dsp:nvSpPr>
      <dsp:spPr>
        <a:xfrm>
          <a:off x="0" y="1428266"/>
          <a:ext cx="2316480" cy="64866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Step 3</a:t>
          </a:r>
        </a:p>
      </dsp:txBody>
      <dsp:txXfrm>
        <a:off x="31665" y="1459931"/>
        <a:ext cx="2253150" cy="585337"/>
      </dsp:txXfrm>
    </dsp:sp>
    <dsp:sp modelId="{F56D125B-A471-4702-8EDA-8A8F7538FB5E}">
      <dsp:nvSpPr>
        <dsp:cNvPr id="0" name=""/>
        <dsp:cNvSpPr/>
      </dsp:nvSpPr>
      <dsp:spPr>
        <a:xfrm>
          <a:off x="2316480" y="2141801"/>
          <a:ext cx="3474720" cy="64866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Conduct biobehavioral survey  </a:t>
          </a:r>
        </a:p>
      </dsp:txBody>
      <dsp:txXfrm>
        <a:off x="2316480" y="2222884"/>
        <a:ext cx="3231470" cy="486501"/>
      </dsp:txXfrm>
    </dsp:sp>
    <dsp:sp modelId="{2AB33E84-6A97-4CF3-BAB5-CD46194AC5BA}">
      <dsp:nvSpPr>
        <dsp:cNvPr id="0" name=""/>
        <dsp:cNvSpPr/>
      </dsp:nvSpPr>
      <dsp:spPr>
        <a:xfrm>
          <a:off x="0" y="2141801"/>
          <a:ext cx="2316480" cy="64866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Step 4</a:t>
          </a:r>
        </a:p>
      </dsp:txBody>
      <dsp:txXfrm>
        <a:off x="31665" y="2173466"/>
        <a:ext cx="2253150" cy="585337"/>
      </dsp:txXfrm>
    </dsp:sp>
    <dsp:sp modelId="{563A6B48-4C3D-4567-B450-727419F53696}">
      <dsp:nvSpPr>
        <dsp:cNvPr id="0" name=""/>
        <dsp:cNvSpPr/>
      </dsp:nvSpPr>
      <dsp:spPr>
        <a:xfrm>
          <a:off x="2316480" y="2855335"/>
          <a:ext cx="3474720" cy="64866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Feedback and data use workshop</a:t>
          </a:r>
        </a:p>
      </dsp:txBody>
      <dsp:txXfrm>
        <a:off x="2316480" y="2936418"/>
        <a:ext cx="3231470" cy="486501"/>
      </dsp:txXfrm>
    </dsp:sp>
    <dsp:sp modelId="{9E6893FA-D36D-45C4-B149-E426EE9F04A3}">
      <dsp:nvSpPr>
        <dsp:cNvPr id="0" name=""/>
        <dsp:cNvSpPr/>
      </dsp:nvSpPr>
      <dsp:spPr>
        <a:xfrm>
          <a:off x="0" y="2855335"/>
          <a:ext cx="2316480" cy="64866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Step 5</a:t>
          </a:r>
        </a:p>
      </dsp:txBody>
      <dsp:txXfrm>
        <a:off x="31665" y="2887000"/>
        <a:ext cx="2253150" cy="5853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78C4B-D22D-4E56-984D-97F88D7B19E9}">
      <dsp:nvSpPr>
        <dsp:cNvPr id="0" name=""/>
        <dsp:cNvSpPr/>
      </dsp:nvSpPr>
      <dsp:spPr>
        <a:xfrm>
          <a:off x="0" y="8187"/>
          <a:ext cx="1104900" cy="106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Century Gothic" panose="020B0502020202020204" pitchFamily="34" charset="0"/>
              <a:ea typeface="+mn-ea"/>
              <a:cs typeface="+mn-cs"/>
            </a:rPr>
            <a:t>Option A </a:t>
          </a:r>
        </a:p>
      </dsp:txBody>
      <dsp:txXfrm>
        <a:off x="0" y="8187"/>
        <a:ext cx="1104900" cy="1069200"/>
      </dsp:txXfrm>
    </dsp:sp>
    <dsp:sp modelId="{8EFC78FB-6528-4AEE-AC00-03DB23340E01}">
      <dsp:nvSpPr>
        <dsp:cNvPr id="0" name=""/>
        <dsp:cNvSpPr/>
      </dsp:nvSpPr>
      <dsp:spPr>
        <a:xfrm>
          <a:off x="1104899" y="8187"/>
          <a:ext cx="220980" cy="106920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84FE60-B50A-429C-B12D-E64A13068E70}">
      <dsp:nvSpPr>
        <dsp:cNvPr id="0" name=""/>
        <dsp:cNvSpPr/>
      </dsp:nvSpPr>
      <dsp:spPr>
        <a:xfrm>
          <a:off x="1414271" y="265362"/>
          <a:ext cx="3005328" cy="106920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latin typeface="Century Gothic" panose="020B0502020202020204" pitchFamily="34" charset="0"/>
              <a:ea typeface="+mn-ea"/>
              <a:cs typeface="+mn-cs"/>
            </a:rPr>
            <a:t>Select all venues</a:t>
          </a:r>
        </a:p>
      </dsp:txBody>
      <dsp:txXfrm>
        <a:off x="1414271" y="265362"/>
        <a:ext cx="3005328" cy="1069200"/>
      </dsp:txXfrm>
    </dsp:sp>
    <dsp:sp modelId="{C7D445B4-7ACD-42CB-95D5-377FD178CD45}">
      <dsp:nvSpPr>
        <dsp:cNvPr id="0" name=""/>
        <dsp:cNvSpPr/>
      </dsp:nvSpPr>
      <dsp:spPr>
        <a:xfrm>
          <a:off x="0" y="1271787"/>
          <a:ext cx="1104900" cy="106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Century Gothic" panose="020B0502020202020204" pitchFamily="34" charset="0"/>
              <a:ea typeface="+mn-ea"/>
              <a:cs typeface="+mn-cs"/>
            </a:rPr>
            <a:t>Option B</a:t>
          </a:r>
        </a:p>
      </dsp:txBody>
      <dsp:txXfrm>
        <a:off x="0" y="1271787"/>
        <a:ext cx="1104900" cy="1069200"/>
      </dsp:txXfrm>
    </dsp:sp>
    <dsp:sp modelId="{7056A99B-EB07-4384-9EF4-E0FD9C98E4FF}">
      <dsp:nvSpPr>
        <dsp:cNvPr id="0" name=""/>
        <dsp:cNvSpPr/>
      </dsp:nvSpPr>
      <dsp:spPr>
        <a:xfrm>
          <a:off x="1104899" y="1271787"/>
          <a:ext cx="220980" cy="106920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34F0E-A289-4EE5-970E-A6364868D24A}">
      <dsp:nvSpPr>
        <dsp:cNvPr id="0" name=""/>
        <dsp:cNvSpPr/>
      </dsp:nvSpPr>
      <dsp:spPr>
        <a:xfrm>
          <a:off x="1414271" y="1271787"/>
          <a:ext cx="3005328" cy="106920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latin typeface="Century Gothic" panose="020B0502020202020204" pitchFamily="34" charset="0"/>
              <a:ea typeface="+mn-ea"/>
              <a:cs typeface="+mn-cs"/>
            </a:rPr>
            <a:t>Select an interval random sample of venues </a:t>
          </a:r>
        </a:p>
      </dsp:txBody>
      <dsp:txXfrm>
        <a:off x="1414271" y="1271787"/>
        <a:ext cx="3005328" cy="1069200"/>
      </dsp:txXfrm>
    </dsp:sp>
    <dsp:sp modelId="{3C7F4BB9-D4C5-470C-B645-FFE3B2B8A128}">
      <dsp:nvSpPr>
        <dsp:cNvPr id="0" name=""/>
        <dsp:cNvSpPr/>
      </dsp:nvSpPr>
      <dsp:spPr>
        <a:xfrm>
          <a:off x="0" y="2535388"/>
          <a:ext cx="1104900" cy="106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Century Gothic" panose="020B0502020202020204" pitchFamily="34" charset="0"/>
              <a:ea typeface="+mn-ea"/>
              <a:cs typeface="+mn-cs"/>
            </a:rPr>
            <a:t>Option C</a:t>
          </a:r>
        </a:p>
      </dsp:txBody>
      <dsp:txXfrm>
        <a:off x="0" y="2535388"/>
        <a:ext cx="1104900" cy="1069200"/>
      </dsp:txXfrm>
    </dsp:sp>
    <dsp:sp modelId="{BAE89E45-E297-4B22-A08E-673479161DBF}">
      <dsp:nvSpPr>
        <dsp:cNvPr id="0" name=""/>
        <dsp:cNvSpPr/>
      </dsp:nvSpPr>
      <dsp:spPr>
        <a:xfrm>
          <a:off x="1104899" y="2535388"/>
          <a:ext cx="220980" cy="106920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17AA77-147A-4C1B-8A71-7E07B87C17DA}">
      <dsp:nvSpPr>
        <dsp:cNvPr id="0" name=""/>
        <dsp:cNvSpPr/>
      </dsp:nvSpPr>
      <dsp:spPr>
        <a:xfrm>
          <a:off x="1414271" y="2535388"/>
          <a:ext cx="3005328" cy="106920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latin typeface="Century Gothic" panose="020B0502020202020204" pitchFamily="34" charset="0"/>
              <a:ea typeface="+mn-ea"/>
              <a:cs typeface="+mn-cs"/>
            </a:rPr>
            <a:t>Select a stratified random sample of venues </a:t>
          </a:r>
        </a:p>
      </dsp:txBody>
      <dsp:txXfrm>
        <a:off x="1414271" y="2535388"/>
        <a:ext cx="3005328" cy="10692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78C4B-D22D-4E56-984D-97F88D7B19E9}">
      <dsp:nvSpPr>
        <dsp:cNvPr id="0" name=""/>
        <dsp:cNvSpPr/>
      </dsp:nvSpPr>
      <dsp:spPr>
        <a:xfrm>
          <a:off x="1738" y="576082"/>
          <a:ext cx="889242" cy="50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latin typeface="Century Gothic" panose="020B0502020202020204" pitchFamily="34" charset="0"/>
            </a:rPr>
            <a:t>Option A </a:t>
          </a:r>
        </a:p>
      </dsp:txBody>
      <dsp:txXfrm>
        <a:off x="1738" y="576082"/>
        <a:ext cx="889242" cy="501187"/>
      </dsp:txXfrm>
    </dsp:sp>
    <dsp:sp modelId="{8EFC78FB-6528-4AEE-AC00-03DB23340E01}">
      <dsp:nvSpPr>
        <dsp:cNvPr id="0" name=""/>
        <dsp:cNvSpPr/>
      </dsp:nvSpPr>
      <dsp:spPr>
        <a:xfrm>
          <a:off x="890980" y="576082"/>
          <a:ext cx="177848" cy="501187"/>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84FE60-B50A-429C-B12D-E64A13068E70}">
      <dsp:nvSpPr>
        <dsp:cNvPr id="0" name=""/>
        <dsp:cNvSpPr/>
      </dsp:nvSpPr>
      <dsp:spPr>
        <a:xfrm>
          <a:off x="1139968" y="576082"/>
          <a:ext cx="2418738" cy="501187"/>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Century Gothic" panose="020B0502020202020204" pitchFamily="34" charset="0"/>
            </a:rPr>
            <a:t>Select all venues  </a:t>
          </a:r>
        </a:p>
      </dsp:txBody>
      <dsp:txXfrm>
        <a:off x="1139968" y="576082"/>
        <a:ext cx="2418738" cy="501187"/>
      </dsp:txXfrm>
    </dsp:sp>
    <dsp:sp modelId="{C7D445B4-7ACD-42CB-95D5-377FD178CD45}">
      <dsp:nvSpPr>
        <dsp:cNvPr id="0" name=""/>
        <dsp:cNvSpPr/>
      </dsp:nvSpPr>
      <dsp:spPr>
        <a:xfrm>
          <a:off x="1738" y="1256566"/>
          <a:ext cx="889242" cy="50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latin typeface="Century Gothic" panose="020B0502020202020204" pitchFamily="34" charset="0"/>
            </a:rPr>
            <a:t>Option B</a:t>
          </a:r>
        </a:p>
      </dsp:txBody>
      <dsp:txXfrm>
        <a:off x="1738" y="1256566"/>
        <a:ext cx="889242" cy="501187"/>
      </dsp:txXfrm>
    </dsp:sp>
    <dsp:sp modelId="{7056A99B-EB07-4384-9EF4-E0FD9C98E4FF}">
      <dsp:nvSpPr>
        <dsp:cNvPr id="0" name=""/>
        <dsp:cNvSpPr/>
      </dsp:nvSpPr>
      <dsp:spPr>
        <a:xfrm>
          <a:off x="890980" y="1131269"/>
          <a:ext cx="177848" cy="751781"/>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34F0E-A289-4EE5-970E-A6364868D24A}">
      <dsp:nvSpPr>
        <dsp:cNvPr id="0" name=""/>
        <dsp:cNvSpPr/>
      </dsp:nvSpPr>
      <dsp:spPr>
        <a:xfrm>
          <a:off x="1139968" y="1131269"/>
          <a:ext cx="2418738" cy="75178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Century Gothic" panose="020B0502020202020204" pitchFamily="34" charset="0"/>
            </a:rPr>
            <a:t>Select an interval random sample of venues</a:t>
          </a:r>
        </a:p>
      </dsp:txBody>
      <dsp:txXfrm>
        <a:off x="1139968" y="1131269"/>
        <a:ext cx="2418738" cy="751781"/>
      </dsp:txXfrm>
    </dsp:sp>
    <dsp:sp modelId="{3C7F4BB9-D4C5-470C-B645-FFE3B2B8A128}">
      <dsp:nvSpPr>
        <dsp:cNvPr id="0" name=""/>
        <dsp:cNvSpPr/>
      </dsp:nvSpPr>
      <dsp:spPr>
        <a:xfrm>
          <a:off x="1738" y="2062347"/>
          <a:ext cx="889242" cy="50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latin typeface="Century Gothic" panose="020B0502020202020204" pitchFamily="34" charset="0"/>
            </a:rPr>
            <a:t>Option C</a:t>
          </a:r>
        </a:p>
      </dsp:txBody>
      <dsp:txXfrm>
        <a:off x="1738" y="2062347"/>
        <a:ext cx="889242" cy="501187"/>
      </dsp:txXfrm>
    </dsp:sp>
    <dsp:sp modelId="{BAE89E45-E297-4B22-A08E-673479161DBF}">
      <dsp:nvSpPr>
        <dsp:cNvPr id="0" name=""/>
        <dsp:cNvSpPr/>
      </dsp:nvSpPr>
      <dsp:spPr>
        <a:xfrm>
          <a:off x="890980" y="1937050"/>
          <a:ext cx="177848" cy="751781"/>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17AA77-147A-4C1B-8A71-7E07B87C17DA}">
      <dsp:nvSpPr>
        <dsp:cNvPr id="0" name=""/>
        <dsp:cNvSpPr/>
      </dsp:nvSpPr>
      <dsp:spPr>
        <a:xfrm>
          <a:off x="1139968" y="1937050"/>
          <a:ext cx="2418738" cy="75178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Century Gothic" panose="020B0502020202020204" pitchFamily="34" charset="0"/>
            </a:rPr>
            <a:t>Select a stratified random sample of venues </a:t>
          </a:r>
        </a:p>
      </dsp:txBody>
      <dsp:txXfrm>
        <a:off x="1139968" y="1937050"/>
        <a:ext cx="2418738" cy="7517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F4DF6-284A-47D6-8BE4-CFC33775EE39}">
      <dsp:nvSpPr>
        <dsp:cNvPr id="0" name=""/>
        <dsp:cNvSpPr/>
      </dsp:nvSpPr>
      <dsp:spPr>
        <a:xfrm>
          <a:off x="0" y="992323"/>
          <a:ext cx="2014682" cy="671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Century Gothic" panose="020B0502020202020204" pitchFamily="34" charset="0"/>
            </a:rPr>
            <a:t>1: Higher priority</a:t>
          </a:r>
        </a:p>
      </dsp:txBody>
      <dsp:txXfrm>
        <a:off x="0" y="992323"/>
        <a:ext cx="2014682" cy="671343"/>
      </dsp:txXfrm>
    </dsp:sp>
    <dsp:sp modelId="{065F011F-8EA1-4A17-AE30-CA9C1C866407}">
      <dsp:nvSpPr>
        <dsp:cNvPr id="0" name=""/>
        <dsp:cNvSpPr/>
      </dsp:nvSpPr>
      <dsp:spPr>
        <a:xfrm>
          <a:off x="2014681" y="6287"/>
          <a:ext cx="402936" cy="2643416"/>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CA734-0803-4004-9ABF-080DA80016F5}">
      <dsp:nvSpPr>
        <dsp:cNvPr id="0" name=""/>
        <dsp:cNvSpPr/>
      </dsp:nvSpPr>
      <dsp:spPr>
        <a:xfrm>
          <a:off x="2578792" y="6287"/>
          <a:ext cx="5479935" cy="264341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Female workers live on-site</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Sex occurs on-site</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MSM visit venue</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People who inject drugs visit venue</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10 or more community informants reported that sex workers visit the venue</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20 or more community informants reported the venue </a:t>
          </a:r>
        </a:p>
      </dsp:txBody>
      <dsp:txXfrm>
        <a:off x="2578792" y="6287"/>
        <a:ext cx="5479935" cy="2643416"/>
      </dsp:txXfrm>
    </dsp:sp>
    <dsp:sp modelId="{E9DDDA81-FF4B-427F-AF8D-B732503514F3}">
      <dsp:nvSpPr>
        <dsp:cNvPr id="0" name=""/>
        <dsp:cNvSpPr/>
      </dsp:nvSpPr>
      <dsp:spPr>
        <a:xfrm>
          <a:off x="0" y="2761303"/>
          <a:ext cx="1998942" cy="671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Century Gothic" panose="020B0502020202020204" pitchFamily="34" charset="0"/>
            </a:rPr>
            <a:t>2: Lower priority </a:t>
          </a:r>
        </a:p>
      </dsp:txBody>
      <dsp:txXfrm>
        <a:off x="0" y="2761303"/>
        <a:ext cx="1998942" cy="671343"/>
      </dsp:txXfrm>
    </dsp:sp>
    <dsp:sp modelId="{1BDFE663-485F-41D6-AAD3-AB339DAEF937}">
      <dsp:nvSpPr>
        <dsp:cNvPr id="0" name=""/>
        <dsp:cNvSpPr/>
      </dsp:nvSpPr>
      <dsp:spPr>
        <a:xfrm>
          <a:off x="1998942" y="2982511"/>
          <a:ext cx="460872" cy="228928"/>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561F1B-C59E-4EEF-AD7E-D7EF4B162CC2}">
      <dsp:nvSpPr>
        <dsp:cNvPr id="0" name=""/>
        <dsp:cNvSpPr/>
      </dsp:nvSpPr>
      <dsp:spPr>
        <a:xfrm>
          <a:off x="2619729" y="2959981"/>
          <a:ext cx="5437123" cy="27398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 All remaining physical venues </a:t>
          </a:r>
        </a:p>
      </dsp:txBody>
      <dsp:txXfrm>
        <a:off x="2619729" y="2959981"/>
        <a:ext cx="5437123" cy="273988"/>
      </dsp:txXfrm>
    </dsp:sp>
    <dsp:sp modelId="{B2B79392-21E0-460B-89E9-048A16A642C4}">
      <dsp:nvSpPr>
        <dsp:cNvPr id="0" name=""/>
        <dsp:cNvSpPr/>
      </dsp:nvSpPr>
      <dsp:spPr>
        <a:xfrm>
          <a:off x="0" y="3565227"/>
          <a:ext cx="2014682" cy="671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Century Gothic" panose="020B0502020202020204" pitchFamily="34" charset="0"/>
            </a:rPr>
            <a:t>3: Social media sites</a:t>
          </a:r>
        </a:p>
      </dsp:txBody>
      <dsp:txXfrm>
        <a:off x="0" y="3565227"/>
        <a:ext cx="2014682" cy="671343"/>
      </dsp:txXfrm>
    </dsp:sp>
    <dsp:sp modelId="{88A632E4-F920-4ED9-9497-C28CF98566C2}">
      <dsp:nvSpPr>
        <dsp:cNvPr id="0" name=""/>
        <dsp:cNvSpPr/>
      </dsp:nvSpPr>
      <dsp:spPr>
        <a:xfrm>
          <a:off x="2014681" y="3544247"/>
          <a:ext cx="402936" cy="713302"/>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3AA62-3F78-4144-BC0A-CF3265E186AE}">
      <dsp:nvSpPr>
        <dsp:cNvPr id="0" name=""/>
        <dsp:cNvSpPr/>
      </dsp:nvSpPr>
      <dsp:spPr>
        <a:xfrm>
          <a:off x="2578792" y="3544247"/>
          <a:ext cx="5479935" cy="71330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Social media venues include websites and telephone applications </a:t>
          </a:r>
        </a:p>
      </dsp:txBody>
      <dsp:txXfrm>
        <a:off x="2578792" y="3544247"/>
        <a:ext cx="5479935" cy="7133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F4DF6-284A-47D6-8BE4-CFC33775EE39}">
      <dsp:nvSpPr>
        <dsp:cNvPr id="0" name=""/>
        <dsp:cNvSpPr/>
      </dsp:nvSpPr>
      <dsp:spPr>
        <a:xfrm>
          <a:off x="1842" y="932076"/>
          <a:ext cx="942606" cy="40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latin typeface="Century Gothic" panose="020B0502020202020204" pitchFamily="34" charset="0"/>
            </a:rPr>
            <a:t>1 Higher priority </a:t>
          </a:r>
        </a:p>
      </dsp:txBody>
      <dsp:txXfrm>
        <a:off x="1842" y="932076"/>
        <a:ext cx="942606" cy="400950"/>
      </dsp:txXfrm>
    </dsp:sp>
    <dsp:sp modelId="{065F011F-8EA1-4A17-AE30-CA9C1C866407}">
      <dsp:nvSpPr>
        <dsp:cNvPr id="0" name=""/>
        <dsp:cNvSpPr/>
      </dsp:nvSpPr>
      <dsp:spPr>
        <a:xfrm>
          <a:off x="944448" y="4879"/>
          <a:ext cx="188521" cy="2255343"/>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CA734-0803-4004-9ABF-080DA80016F5}">
      <dsp:nvSpPr>
        <dsp:cNvPr id="0" name=""/>
        <dsp:cNvSpPr/>
      </dsp:nvSpPr>
      <dsp:spPr>
        <a:xfrm>
          <a:off x="1208378" y="4879"/>
          <a:ext cx="2563888" cy="2255343"/>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Sex occurs onsite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MSM visit venue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People who inject drugs visit venue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More than 10 community informants reported that sex workers visit the venue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More than 20 community informants reported the venue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Events with sex work or MSM or sex on site or people who inject drugs</a:t>
          </a:r>
        </a:p>
      </dsp:txBody>
      <dsp:txXfrm>
        <a:off x="1208378" y="4879"/>
        <a:ext cx="2563888" cy="2255343"/>
      </dsp:txXfrm>
    </dsp:sp>
    <dsp:sp modelId="{E9DDDA81-FF4B-427F-AF8D-B732503514F3}">
      <dsp:nvSpPr>
        <dsp:cNvPr id="0" name=""/>
        <dsp:cNvSpPr/>
      </dsp:nvSpPr>
      <dsp:spPr>
        <a:xfrm>
          <a:off x="1842" y="2334747"/>
          <a:ext cx="942606" cy="40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latin typeface="Century Gothic" panose="020B0502020202020204" pitchFamily="34" charset="0"/>
            </a:rPr>
            <a:t>2 Lower priority  </a:t>
          </a:r>
        </a:p>
      </dsp:txBody>
      <dsp:txXfrm>
        <a:off x="1842" y="2334747"/>
        <a:ext cx="942606" cy="400950"/>
      </dsp:txXfrm>
    </dsp:sp>
    <dsp:sp modelId="{1BDFE663-485F-41D6-AAD3-AB339DAEF937}">
      <dsp:nvSpPr>
        <dsp:cNvPr id="0" name=""/>
        <dsp:cNvSpPr/>
      </dsp:nvSpPr>
      <dsp:spPr>
        <a:xfrm>
          <a:off x="944448" y="2303422"/>
          <a:ext cx="188521" cy="463598"/>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561F1B-C59E-4EEF-AD7E-D7EF4B162CC2}">
      <dsp:nvSpPr>
        <dsp:cNvPr id="0" name=""/>
        <dsp:cNvSpPr/>
      </dsp:nvSpPr>
      <dsp:spPr>
        <a:xfrm>
          <a:off x="1208378" y="2303422"/>
          <a:ext cx="2563888" cy="46359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 All remaining feasible venues</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 All remaining feasible events  </a:t>
          </a:r>
        </a:p>
      </dsp:txBody>
      <dsp:txXfrm>
        <a:off x="1208378" y="2303422"/>
        <a:ext cx="2563888" cy="463598"/>
      </dsp:txXfrm>
    </dsp:sp>
    <dsp:sp modelId="{1FA9922B-2098-4F1E-A236-22E733A5BFC6}">
      <dsp:nvSpPr>
        <dsp:cNvPr id="0" name=""/>
        <dsp:cNvSpPr/>
      </dsp:nvSpPr>
      <dsp:spPr>
        <a:xfrm>
          <a:off x="1842" y="2906746"/>
          <a:ext cx="942606" cy="23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latin typeface="Century Gothic" panose="020B0502020202020204" pitchFamily="34" charset="0"/>
            </a:rPr>
            <a:t>3 Events</a:t>
          </a:r>
        </a:p>
      </dsp:txBody>
      <dsp:txXfrm>
        <a:off x="1842" y="2906746"/>
        <a:ext cx="942606" cy="237600"/>
      </dsp:txXfrm>
    </dsp:sp>
    <dsp:sp modelId="{5D626607-FBB4-4FA8-93BD-E985DB54323E}">
      <dsp:nvSpPr>
        <dsp:cNvPr id="0" name=""/>
        <dsp:cNvSpPr/>
      </dsp:nvSpPr>
      <dsp:spPr>
        <a:xfrm>
          <a:off x="944448" y="2810221"/>
          <a:ext cx="188521" cy="43065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12C86-F2B2-4BB1-8307-F8242F6914D6}">
      <dsp:nvSpPr>
        <dsp:cNvPr id="0" name=""/>
        <dsp:cNvSpPr/>
      </dsp:nvSpPr>
      <dsp:spPr>
        <a:xfrm>
          <a:off x="1208378" y="2810221"/>
          <a:ext cx="2563888" cy="43065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Assign feasible events to higher or lower priority stratum </a:t>
          </a:r>
        </a:p>
      </dsp:txBody>
      <dsp:txXfrm>
        <a:off x="1208378" y="2810221"/>
        <a:ext cx="2563888" cy="430650"/>
      </dsp:txXfrm>
    </dsp:sp>
    <dsp:sp modelId="{B2B79392-21E0-460B-89E9-048A16A642C4}">
      <dsp:nvSpPr>
        <dsp:cNvPr id="0" name=""/>
        <dsp:cNvSpPr/>
      </dsp:nvSpPr>
      <dsp:spPr>
        <a:xfrm>
          <a:off x="1842" y="3293120"/>
          <a:ext cx="942606" cy="579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latin typeface="Century Gothic" panose="020B0502020202020204" pitchFamily="34" charset="0"/>
            </a:rPr>
            <a:t>4 Social media sites</a:t>
          </a:r>
        </a:p>
      </dsp:txBody>
      <dsp:txXfrm>
        <a:off x="1842" y="3293120"/>
        <a:ext cx="942606" cy="579149"/>
      </dsp:txXfrm>
    </dsp:sp>
    <dsp:sp modelId="{88A632E4-F920-4ED9-9497-C28CF98566C2}">
      <dsp:nvSpPr>
        <dsp:cNvPr id="0" name=""/>
        <dsp:cNvSpPr/>
      </dsp:nvSpPr>
      <dsp:spPr>
        <a:xfrm>
          <a:off x="944448" y="3284071"/>
          <a:ext cx="188521" cy="597248"/>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3AA62-3F78-4144-BC0A-CF3265E186AE}">
      <dsp:nvSpPr>
        <dsp:cNvPr id="0" name=""/>
        <dsp:cNvSpPr/>
      </dsp:nvSpPr>
      <dsp:spPr>
        <a:xfrm>
          <a:off x="1208378" y="3284071"/>
          <a:ext cx="2563888" cy="59724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Social media venues include websites and telephone applications </a:t>
          </a:r>
        </a:p>
      </dsp:txBody>
      <dsp:txXfrm>
        <a:off x="1208378" y="3284071"/>
        <a:ext cx="2563888" cy="5972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AA1E1-EFF5-468A-93FB-43EF1C595CD9}">
      <dsp:nvSpPr>
        <dsp:cNvPr id="0" name=""/>
        <dsp:cNvSpPr/>
      </dsp:nvSpPr>
      <dsp:spPr>
        <a:xfrm>
          <a:off x="2641600" y="0"/>
          <a:ext cx="3962400" cy="1468437"/>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entury Gothic" panose="020B0502020202020204" pitchFamily="34" charset="0"/>
            </a:rPr>
            <a:t>Select venues to visit for Level 2 interviews. </a:t>
          </a:r>
        </a:p>
      </dsp:txBody>
      <dsp:txXfrm>
        <a:off x="2641600" y="183555"/>
        <a:ext cx="3411736" cy="1101327"/>
      </dsp:txXfrm>
    </dsp:sp>
    <dsp:sp modelId="{7D1AED5F-4625-4846-8097-C4B2CE81F3C7}">
      <dsp:nvSpPr>
        <dsp:cNvPr id="0" name=""/>
        <dsp:cNvSpPr/>
      </dsp:nvSpPr>
      <dsp:spPr>
        <a:xfrm>
          <a:off x="0" y="0"/>
          <a:ext cx="2641600" cy="146843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latin typeface="Century Gothic" panose="020B0502020202020204" pitchFamily="34" charset="0"/>
            </a:rPr>
            <a:t>Stage 1</a:t>
          </a:r>
        </a:p>
      </dsp:txBody>
      <dsp:txXfrm>
        <a:off x="71683" y="71683"/>
        <a:ext cx="2498234" cy="1325071"/>
      </dsp:txXfrm>
    </dsp:sp>
    <dsp:sp modelId="{775E573C-1945-42A9-A5EB-401211CB383A}">
      <dsp:nvSpPr>
        <dsp:cNvPr id="0" name=""/>
        <dsp:cNvSpPr/>
      </dsp:nvSpPr>
      <dsp:spPr>
        <a:xfrm>
          <a:off x="2641600" y="1615281"/>
          <a:ext cx="3962400" cy="1468437"/>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entury Gothic" panose="020B0502020202020204" pitchFamily="34" charset="0"/>
            </a:rPr>
            <a:t>From among the venues selected above, select 30 for the biobehavioral survey. </a:t>
          </a:r>
        </a:p>
      </dsp:txBody>
      <dsp:txXfrm>
        <a:off x="2641600" y="1798836"/>
        <a:ext cx="3411736" cy="1101327"/>
      </dsp:txXfrm>
    </dsp:sp>
    <dsp:sp modelId="{42289C79-3BA3-463A-81BD-C4AAA917282D}">
      <dsp:nvSpPr>
        <dsp:cNvPr id="0" name=""/>
        <dsp:cNvSpPr/>
      </dsp:nvSpPr>
      <dsp:spPr>
        <a:xfrm>
          <a:off x="0" y="1615281"/>
          <a:ext cx="2641600" cy="146843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latin typeface="Century Gothic" panose="020B0502020202020204" pitchFamily="34" charset="0"/>
            </a:rPr>
            <a:t>Stage 2 </a:t>
          </a:r>
        </a:p>
      </dsp:txBody>
      <dsp:txXfrm>
        <a:off x="71683" y="1686964"/>
        <a:ext cx="2498234" cy="1325071"/>
      </dsp:txXfrm>
    </dsp:sp>
    <dsp:sp modelId="{CB2BB5F7-7510-4F5B-AD62-30B3445C3122}">
      <dsp:nvSpPr>
        <dsp:cNvPr id="0" name=""/>
        <dsp:cNvSpPr/>
      </dsp:nvSpPr>
      <dsp:spPr>
        <a:xfrm>
          <a:off x="2641600" y="3230562"/>
          <a:ext cx="3962400" cy="1468437"/>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entury Gothic" panose="020B0502020202020204" pitchFamily="34" charset="0"/>
            </a:rPr>
            <a:t>On arrival at the venue, select patrons and workers to interview. </a:t>
          </a:r>
        </a:p>
      </dsp:txBody>
      <dsp:txXfrm>
        <a:off x="2641600" y="3414117"/>
        <a:ext cx="3411736" cy="1101327"/>
      </dsp:txXfrm>
    </dsp:sp>
    <dsp:sp modelId="{6F9ACEFE-6C76-4148-A23C-50661032AA98}">
      <dsp:nvSpPr>
        <dsp:cNvPr id="0" name=""/>
        <dsp:cNvSpPr/>
      </dsp:nvSpPr>
      <dsp:spPr>
        <a:xfrm>
          <a:off x="0" y="3230562"/>
          <a:ext cx="2641600" cy="146843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latin typeface="Century Gothic" panose="020B0502020202020204" pitchFamily="34" charset="0"/>
            </a:rPr>
            <a:t>Stage 3</a:t>
          </a:r>
        </a:p>
      </dsp:txBody>
      <dsp:txXfrm>
        <a:off x="71683" y="3302245"/>
        <a:ext cx="2498234" cy="13250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6AEFD-7FF2-409E-A365-3CCC5EB29CF0}">
      <dsp:nvSpPr>
        <dsp:cNvPr id="0" name=""/>
        <dsp:cNvSpPr/>
      </dsp:nvSpPr>
      <dsp:spPr>
        <a:xfrm>
          <a:off x="0" y="446325"/>
          <a:ext cx="1790700" cy="1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Century Gothic" panose="020B0502020202020204" pitchFamily="34" charset="0"/>
            </a:rPr>
            <a:t>General information </a:t>
          </a:r>
        </a:p>
      </dsp:txBody>
      <dsp:txXfrm>
        <a:off x="0" y="446325"/>
        <a:ext cx="1790700" cy="196212"/>
      </dsp:txXfrm>
    </dsp:sp>
    <dsp:sp modelId="{28613D05-18F7-4D72-8AC8-6A52C72E48EE}">
      <dsp:nvSpPr>
        <dsp:cNvPr id="0" name=""/>
        <dsp:cNvSpPr/>
      </dsp:nvSpPr>
      <dsp:spPr>
        <a:xfrm>
          <a:off x="1790699" y="4846"/>
          <a:ext cx="358140" cy="1079171"/>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03320-4EC8-4AF8-9AA2-FA7C00C31C06}">
      <dsp:nvSpPr>
        <dsp:cNvPr id="0" name=""/>
        <dsp:cNvSpPr/>
      </dsp:nvSpPr>
      <dsp:spPr>
        <a:xfrm>
          <a:off x="2292095" y="4846"/>
          <a:ext cx="4870704" cy="107917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Venue name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Venue identification number</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Location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Date of visit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Type of venue</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Busy days and times </a:t>
          </a:r>
        </a:p>
      </dsp:txBody>
      <dsp:txXfrm>
        <a:off x="2292095" y="4846"/>
        <a:ext cx="4870704" cy="1079171"/>
      </dsp:txXfrm>
    </dsp:sp>
    <dsp:sp modelId="{D6780CDB-6ED0-409F-8779-186C71FD7243}">
      <dsp:nvSpPr>
        <dsp:cNvPr id="0" name=""/>
        <dsp:cNvSpPr/>
      </dsp:nvSpPr>
      <dsp:spPr>
        <a:xfrm>
          <a:off x="0" y="1542284"/>
          <a:ext cx="1790700" cy="1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Century Gothic" panose="020B0502020202020204" pitchFamily="34" charset="0"/>
            </a:rPr>
            <a:t>Number at busy time</a:t>
          </a:r>
        </a:p>
      </dsp:txBody>
      <dsp:txXfrm>
        <a:off x="0" y="1542284"/>
        <a:ext cx="1790700" cy="196212"/>
      </dsp:txXfrm>
    </dsp:sp>
    <dsp:sp modelId="{39BBB6F6-E147-4581-B14E-415D6FFAEF04}">
      <dsp:nvSpPr>
        <dsp:cNvPr id="0" name=""/>
        <dsp:cNvSpPr/>
      </dsp:nvSpPr>
      <dsp:spPr>
        <a:xfrm>
          <a:off x="1790700" y="1100805"/>
          <a:ext cx="358140" cy="1079171"/>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5BD8C-7455-4A40-8504-367897610915}">
      <dsp:nvSpPr>
        <dsp:cNvPr id="0" name=""/>
        <dsp:cNvSpPr/>
      </dsp:nvSpPr>
      <dsp:spPr>
        <a:xfrm>
          <a:off x="2292096" y="1100805"/>
          <a:ext cx="4870704" cy="107917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Male and female workers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Male and female patrons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Women living onsite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Female sex workers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MSM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People who inject drugs </a:t>
          </a:r>
        </a:p>
      </dsp:txBody>
      <dsp:txXfrm>
        <a:off x="2292096" y="1100805"/>
        <a:ext cx="4870704" cy="1079171"/>
      </dsp:txXfrm>
    </dsp:sp>
    <dsp:sp modelId="{6C92209A-2615-4C0D-B59A-E5932726BF92}">
      <dsp:nvSpPr>
        <dsp:cNvPr id="0" name=""/>
        <dsp:cNvSpPr/>
      </dsp:nvSpPr>
      <dsp:spPr>
        <a:xfrm>
          <a:off x="0" y="2724087"/>
          <a:ext cx="1790700" cy="1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Century Gothic" panose="020B0502020202020204" pitchFamily="34" charset="0"/>
            </a:rPr>
            <a:t>Onsite risk activities </a:t>
          </a:r>
        </a:p>
      </dsp:txBody>
      <dsp:txXfrm>
        <a:off x="0" y="2724087"/>
        <a:ext cx="1790700" cy="196212"/>
      </dsp:txXfrm>
    </dsp:sp>
    <dsp:sp modelId="{F8E76ECF-DE75-437F-8990-B55C9DB01ABE}">
      <dsp:nvSpPr>
        <dsp:cNvPr id="0" name=""/>
        <dsp:cNvSpPr/>
      </dsp:nvSpPr>
      <dsp:spPr>
        <a:xfrm>
          <a:off x="1790700" y="2196765"/>
          <a:ext cx="358140" cy="1250857"/>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5FCEA-525D-4F41-8D9E-30340C093D31}">
      <dsp:nvSpPr>
        <dsp:cNvPr id="0" name=""/>
        <dsp:cNvSpPr/>
      </dsp:nvSpPr>
      <dsp:spPr>
        <a:xfrm>
          <a:off x="2292096" y="2196765"/>
          <a:ext cx="4870704" cy="1250857"/>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Sex onsite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Person helps patrons find sex partners</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Risk of sex workers available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Alcohol consumption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Exotic dancing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Erotic massage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Injecting drug use </a:t>
          </a:r>
        </a:p>
      </dsp:txBody>
      <dsp:txXfrm>
        <a:off x="2292096" y="2196765"/>
        <a:ext cx="4870704" cy="1250857"/>
      </dsp:txXfrm>
    </dsp:sp>
    <dsp:sp modelId="{6BBD1D19-33E8-4F5F-A656-559381746A04}">
      <dsp:nvSpPr>
        <dsp:cNvPr id="0" name=""/>
        <dsp:cNvSpPr/>
      </dsp:nvSpPr>
      <dsp:spPr>
        <a:xfrm>
          <a:off x="0" y="4065313"/>
          <a:ext cx="1790700" cy="1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Century Gothic" panose="020B0502020202020204" pitchFamily="34" charset="0"/>
            </a:rPr>
            <a:t>Prevention services</a:t>
          </a:r>
        </a:p>
      </dsp:txBody>
      <dsp:txXfrm>
        <a:off x="0" y="4065313"/>
        <a:ext cx="1790700" cy="196212"/>
      </dsp:txXfrm>
    </dsp:sp>
    <dsp:sp modelId="{B76C1EDC-1255-4448-81D7-FC7942CBA318}">
      <dsp:nvSpPr>
        <dsp:cNvPr id="0" name=""/>
        <dsp:cNvSpPr/>
      </dsp:nvSpPr>
      <dsp:spPr>
        <a:xfrm>
          <a:off x="1790700" y="3464411"/>
          <a:ext cx="358140" cy="1398017"/>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1BAD1-36CF-4987-83E9-8FC644D2F420}">
      <dsp:nvSpPr>
        <dsp:cNvPr id="0" name=""/>
        <dsp:cNvSpPr/>
      </dsp:nvSpPr>
      <dsp:spPr>
        <a:xfrm>
          <a:off x="2292096" y="3464411"/>
          <a:ext cx="4870704" cy="1398017"/>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Free condoms</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Condoms for sale</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Free lubricants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Lubricants for sale</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HIV prevention posters</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Outreach HIV testing</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Peer education </a:t>
          </a:r>
        </a:p>
        <a:p>
          <a:pPr marL="57150" lvl="1" indent="-57150" algn="l" defTabSz="488950">
            <a:lnSpc>
              <a:spcPct val="90000"/>
            </a:lnSpc>
            <a:spcBef>
              <a:spcPct val="0"/>
            </a:spcBef>
            <a:spcAft>
              <a:spcPct val="15000"/>
            </a:spcAft>
            <a:buChar char="•"/>
          </a:pPr>
          <a:r>
            <a:rPr lang="en-US" sz="1100" kern="1200" dirty="0">
              <a:latin typeface="Century Gothic" panose="020B0502020202020204" pitchFamily="34" charset="0"/>
            </a:rPr>
            <a:t>HIV posters  </a:t>
          </a:r>
        </a:p>
      </dsp:txBody>
      <dsp:txXfrm>
        <a:off x="2292096" y="3464411"/>
        <a:ext cx="4870704" cy="13980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2209A-2615-4C0D-B59A-E5932726BF92}">
      <dsp:nvSpPr>
        <dsp:cNvPr id="0" name=""/>
        <dsp:cNvSpPr/>
      </dsp:nvSpPr>
      <dsp:spPr>
        <a:xfrm>
          <a:off x="0" y="543955"/>
          <a:ext cx="108059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latin typeface="Century Gothic" panose="020B0502020202020204" pitchFamily="34" charset="0"/>
            </a:rPr>
            <a:t>Vulnerability and adverse events </a:t>
          </a:r>
        </a:p>
      </dsp:txBody>
      <dsp:txXfrm>
        <a:off x="0" y="543955"/>
        <a:ext cx="1080596" cy="1287000"/>
      </dsp:txXfrm>
    </dsp:sp>
    <dsp:sp modelId="{F8E76ECF-DE75-437F-8990-B55C9DB01ABE}">
      <dsp:nvSpPr>
        <dsp:cNvPr id="0" name=""/>
        <dsp:cNvSpPr/>
      </dsp:nvSpPr>
      <dsp:spPr>
        <a:xfrm>
          <a:off x="1080596" y="543955"/>
          <a:ext cx="169233" cy="128700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5FCEA-525D-4F41-8D9E-30340C093D31}">
      <dsp:nvSpPr>
        <dsp:cNvPr id="0" name=""/>
        <dsp:cNvSpPr/>
      </dsp:nvSpPr>
      <dsp:spPr>
        <a:xfrm>
          <a:off x="1317523" y="543955"/>
          <a:ext cx="2301572" cy="128700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Sex work</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Drug use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Alcohol consumption</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History of jail/prison</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History of rape, violence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History of stigma </a:t>
          </a:r>
        </a:p>
      </dsp:txBody>
      <dsp:txXfrm>
        <a:off x="1317523" y="543955"/>
        <a:ext cx="2301572" cy="1287000"/>
      </dsp:txXfrm>
    </dsp:sp>
    <dsp:sp modelId="{6BBD1D19-33E8-4F5F-A656-559381746A04}">
      <dsp:nvSpPr>
        <dsp:cNvPr id="0" name=""/>
        <dsp:cNvSpPr/>
      </dsp:nvSpPr>
      <dsp:spPr>
        <a:xfrm>
          <a:off x="0" y="2322598"/>
          <a:ext cx="905407"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latin typeface="Century Gothic" panose="020B0502020202020204" pitchFamily="34" charset="0"/>
            </a:rPr>
            <a:t>Use of  services</a:t>
          </a:r>
        </a:p>
      </dsp:txBody>
      <dsp:txXfrm>
        <a:off x="0" y="2322598"/>
        <a:ext cx="905407" cy="693000"/>
      </dsp:txXfrm>
    </dsp:sp>
    <dsp:sp modelId="{B76C1EDC-1255-4448-81D7-FC7942CBA318}">
      <dsp:nvSpPr>
        <dsp:cNvPr id="0" name=""/>
        <dsp:cNvSpPr/>
      </dsp:nvSpPr>
      <dsp:spPr>
        <a:xfrm>
          <a:off x="905406" y="1956955"/>
          <a:ext cx="181081" cy="1424285"/>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1BAD1-36CF-4987-83E9-8FC644D2F420}">
      <dsp:nvSpPr>
        <dsp:cNvPr id="0" name=""/>
        <dsp:cNvSpPr/>
      </dsp:nvSpPr>
      <dsp:spPr>
        <a:xfrm>
          <a:off x="1158920" y="1956955"/>
          <a:ext cx="2462707" cy="1424285"/>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HIV testing</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Circumcision</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Condoms</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Lubricants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Peer education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Sexually transmitted infection screening</a:t>
          </a:r>
        </a:p>
      </dsp:txBody>
      <dsp:txXfrm>
        <a:off x="1158920" y="1956955"/>
        <a:ext cx="2462707" cy="1424285"/>
      </dsp:txXfrm>
    </dsp:sp>
    <dsp:sp modelId="{536CD1FB-BE4C-483B-9785-51A28E9C86F5}">
      <dsp:nvSpPr>
        <dsp:cNvPr id="0" name=""/>
        <dsp:cNvSpPr/>
      </dsp:nvSpPr>
      <dsp:spPr>
        <a:xfrm>
          <a:off x="0" y="3507240"/>
          <a:ext cx="905407"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latin typeface="Century Gothic" panose="020B0502020202020204" pitchFamily="34" charset="0"/>
            </a:rPr>
            <a:t>Need for services </a:t>
          </a:r>
        </a:p>
      </dsp:txBody>
      <dsp:txXfrm>
        <a:off x="0" y="3507240"/>
        <a:ext cx="905407" cy="693000"/>
      </dsp:txXfrm>
    </dsp:sp>
    <dsp:sp modelId="{9DAE5366-319D-403B-B70A-541D708FAB12}">
      <dsp:nvSpPr>
        <dsp:cNvPr id="0" name=""/>
        <dsp:cNvSpPr/>
      </dsp:nvSpPr>
      <dsp:spPr>
        <a:xfrm>
          <a:off x="905406" y="3507240"/>
          <a:ext cx="181081" cy="69300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28765E-A21F-4A04-9BDB-3A1494813F8B}">
      <dsp:nvSpPr>
        <dsp:cNvPr id="0" name=""/>
        <dsp:cNvSpPr/>
      </dsp:nvSpPr>
      <dsp:spPr>
        <a:xfrm>
          <a:off x="1158920" y="3507240"/>
          <a:ext cx="2462707" cy="69300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Size of population</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Prevention cascade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Treatment cascade </a:t>
          </a:r>
        </a:p>
      </dsp:txBody>
      <dsp:txXfrm>
        <a:off x="1158920" y="3507240"/>
        <a:ext cx="2462707" cy="69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47561-3FCF-4538-871D-BD9AA24D15A1}">
      <dsp:nvSpPr>
        <dsp:cNvPr id="0" name=""/>
        <dsp:cNvSpPr/>
      </dsp:nvSpPr>
      <dsp:spPr>
        <a:xfrm>
          <a:off x="1407444" y="1890887"/>
          <a:ext cx="1422897" cy="1423132"/>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942D9-70AB-4ADB-8685-3834C0957518}">
      <dsp:nvSpPr>
        <dsp:cNvPr id="0" name=""/>
        <dsp:cNvSpPr/>
      </dsp:nvSpPr>
      <dsp:spPr>
        <a:xfrm>
          <a:off x="2315032" y="842874"/>
          <a:ext cx="422589" cy="422318"/>
        </a:xfrm>
        <a:prstGeom prst="donut">
          <a:avLst>
            <a:gd name="adj" fmla="val 746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5E9CF-13C2-4A93-BA92-9D87F3B1A5F1}">
      <dsp:nvSpPr>
        <dsp:cNvPr id="0" name=""/>
        <dsp:cNvSpPr/>
      </dsp:nvSpPr>
      <dsp:spPr>
        <a:xfrm>
          <a:off x="1462125" y="1945499"/>
          <a:ext cx="1314129" cy="1313908"/>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42363B-A39F-4BF2-B15C-ED43EF946123}">
      <dsp:nvSpPr>
        <dsp:cNvPr id="0" name=""/>
        <dsp:cNvSpPr/>
      </dsp:nvSpPr>
      <dsp:spPr>
        <a:xfrm>
          <a:off x="2933760" y="2159747"/>
          <a:ext cx="744733" cy="7445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D6BD8-59C0-4827-9FDD-B209B9495A2B}">
      <dsp:nvSpPr>
        <dsp:cNvPr id="0" name=""/>
        <dsp:cNvSpPr/>
      </dsp:nvSpPr>
      <dsp:spPr>
        <a:xfrm>
          <a:off x="2977743" y="2203734"/>
          <a:ext cx="656767" cy="656830"/>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98ADB-9FC8-4208-BEA7-6532C47A67A7}">
      <dsp:nvSpPr>
        <dsp:cNvPr id="0" name=""/>
        <dsp:cNvSpPr/>
      </dsp:nvSpPr>
      <dsp:spPr>
        <a:xfrm>
          <a:off x="2642524" y="1108769"/>
          <a:ext cx="954542" cy="954850"/>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FCD828-44DA-43F1-A49A-99CAA79970A3}">
      <dsp:nvSpPr>
        <dsp:cNvPr id="0" name=""/>
        <dsp:cNvSpPr/>
      </dsp:nvSpPr>
      <dsp:spPr>
        <a:xfrm>
          <a:off x="3440750" y="874257"/>
          <a:ext cx="312633" cy="312847"/>
        </a:xfrm>
        <a:prstGeom prst="donut">
          <a:avLst>
            <a:gd name="adj" fmla="val 746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7A2EA-03F6-45C7-B054-D5B0D2B74061}">
      <dsp:nvSpPr>
        <dsp:cNvPr id="0" name=""/>
        <dsp:cNvSpPr/>
      </dsp:nvSpPr>
      <dsp:spPr>
        <a:xfrm>
          <a:off x="3753977" y="2907516"/>
          <a:ext cx="234772" cy="234511"/>
        </a:xfrm>
        <a:prstGeom prst="donut">
          <a:avLst>
            <a:gd name="adj" fmla="val 746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DCD73-AA2B-4072-BD0C-13881B3BD603}">
      <dsp:nvSpPr>
        <dsp:cNvPr id="0" name=""/>
        <dsp:cNvSpPr/>
      </dsp:nvSpPr>
      <dsp:spPr>
        <a:xfrm>
          <a:off x="2693045" y="1159180"/>
          <a:ext cx="854095" cy="854028"/>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C7D96-115A-4D22-95E3-811FB9934280}">
      <dsp:nvSpPr>
        <dsp:cNvPr id="0" name=""/>
        <dsp:cNvSpPr/>
      </dsp:nvSpPr>
      <dsp:spPr>
        <a:xfrm>
          <a:off x="0" y="1159180"/>
          <a:ext cx="2111761" cy="68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 numCol="1" spcCol="1270" anchor="b" anchorCtr="0">
          <a:noAutofit/>
        </a:bodyPr>
        <a:lstStyle/>
        <a:p>
          <a:pPr marL="0" lvl="0" indent="0" algn="r" defTabSz="977900">
            <a:lnSpc>
              <a:spcPct val="90000"/>
            </a:lnSpc>
            <a:spcBef>
              <a:spcPct val="0"/>
            </a:spcBef>
            <a:spcAft>
              <a:spcPct val="35000"/>
            </a:spcAft>
            <a:buNone/>
          </a:pPr>
          <a:r>
            <a:rPr lang="en-US" sz="2200" kern="1200" dirty="0">
              <a:latin typeface="Century Gothic" panose="020B0502020202020204" pitchFamily="34" charset="0"/>
            </a:rPr>
            <a:t>Name 1</a:t>
          </a:r>
        </a:p>
      </dsp:txBody>
      <dsp:txXfrm>
        <a:off x="0" y="1159180"/>
        <a:ext cx="2111761" cy="685742"/>
      </dsp:txXfrm>
    </dsp:sp>
    <dsp:sp modelId="{19E5F8D9-62AD-4C69-B2F2-6C9C156F222C}">
      <dsp:nvSpPr>
        <dsp:cNvPr id="0" name=""/>
        <dsp:cNvSpPr/>
      </dsp:nvSpPr>
      <dsp:spPr>
        <a:xfrm>
          <a:off x="3831838" y="2203734"/>
          <a:ext cx="2111761" cy="656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entury Gothic" panose="020B0502020202020204" pitchFamily="34" charset="0"/>
            </a:rPr>
            <a:t>Name 3</a:t>
          </a:r>
        </a:p>
      </dsp:txBody>
      <dsp:txXfrm>
        <a:off x="3831838" y="2203734"/>
        <a:ext cx="2111761" cy="656830"/>
      </dsp:txXfrm>
    </dsp:sp>
    <dsp:sp modelId="{0FE531A6-B0F6-4F2B-AC93-BCBD30BFDF1A}">
      <dsp:nvSpPr>
        <dsp:cNvPr id="0" name=""/>
        <dsp:cNvSpPr/>
      </dsp:nvSpPr>
      <dsp:spPr>
        <a:xfrm>
          <a:off x="3753977" y="1159180"/>
          <a:ext cx="2111761" cy="85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entury Gothic" panose="020B0502020202020204" pitchFamily="34" charset="0"/>
            </a:rPr>
            <a:t>Name 2</a:t>
          </a:r>
        </a:p>
      </dsp:txBody>
      <dsp:txXfrm>
        <a:off x="3753977" y="1159180"/>
        <a:ext cx="2111761" cy="8540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68AA2-F1D1-4B92-A83A-0923B1DDE52A}">
      <dsp:nvSpPr>
        <dsp:cNvPr id="0" name=""/>
        <dsp:cNvSpPr/>
      </dsp:nvSpPr>
      <dsp:spPr>
        <a:xfrm>
          <a:off x="549444" y="244075"/>
          <a:ext cx="639217" cy="783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Century Gothic" panose="020B0502020202020204" pitchFamily="34" charset="0"/>
            </a:rPr>
            <a:t>HIV    </a:t>
          </a:r>
        </a:p>
      </dsp:txBody>
      <dsp:txXfrm>
        <a:off x="549444" y="244075"/>
        <a:ext cx="639217" cy="783042"/>
      </dsp:txXfrm>
    </dsp:sp>
    <dsp:sp modelId="{6F5436AF-01C7-43E2-A347-41FA2CB93673}">
      <dsp:nvSpPr>
        <dsp:cNvPr id="0" name=""/>
        <dsp:cNvSpPr/>
      </dsp:nvSpPr>
      <dsp:spPr>
        <a:xfrm>
          <a:off x="1206561" y="326915"/>
          <a:ext cx="181081" cy="649421"/>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C2056-263A-4C5F-A7FA-D77952110B76}">
      <dsp:nvSpPr>
        <dsp:cNvPr id="0" name=""/>
        <dsp:cNvSpPr/>
      </dsp:nvSpPr>
      <dsp:spPr>
        <a:xfrm>
          <a:off x="1463831" y="326915"/>
          <a:ext cx="1988980" cy="64942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HIV prevalence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HIV treatment cascade  </a:t>
          </a:r>
        </a:p>
      </dsp:txBody>
      <dsp:txXfrm>
        <a:off x="1463831" y="326915"/>
        <a:ext cx="1988980" cy="649421"/>
      </dsp:txXfrm>
    </dsp:sp>
    <dsp:sp modelId="{F076AEFD-7FF2-409E-A365-3CCC5EB29CF0}">
      <dsp:nvSpPr>
        <dsp:cNvPr id="0" name=""/>
        <dsp:cNvSpPr/>
      </dsp:nvSpPr>
      <dsp:spPr>
        <a:xfrm>
          <a:off x="387" y="1729951"/>
          <a:ext cx="1323590" cy="124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Century Gothic" panose="020B0502020202020204" pitchFamily="34" charset="0"/>
            </a:rPr>
            <a:t>Socio-demographic characteristics </a:t>
          </a:r>
        </a:p>
      </dsp:txBody>
      <dsp:txXfrm>
        <a:off x="387" y="1729951"/>
        <a:ext cx="1323590" cy="1247400"/>
      </dsp:txXfrm>
    </dsp:sp>
    <dsp:sp modelId="{28613D05-18F7-4D72-8AC8-6A52C72E48EE}">
      <dsp:nvSpPr>
        <dsp:cNvPr id="0" name=""/>
        <dsp:cNvSpPr/>
      </dsp:nvSpPr>
      <dsp:spPr>
        <a:xfrm>
          <a:off x="1235242" y="1047480"/>
          <a:ext cx="153141" cy="2650725"/>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03320-4EC8-4AF8-9AA2-FA7C00C31C06}">
      <dsp:nvSpPr>
        <dsp:cNvPr id="0" name=""/>
        <dsp:cNvSpPr/>
      </dsp:nvSpPr>
      <dsp:spPr>
        <a:xfrm>
          <a:off x="1438527" y="1028288"/>
          <a:ext cx="2082719" cy="2650725"/>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Age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Sex/gender</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Current marital status</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Educational attainment</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Employment status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Type of employment</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Student status</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Area of residence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Length of time in area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Where slept last night</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Access to mobile phone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Social media use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Sex born as/gender now </a:t>
          </a:r>
        </a:p>
      </dsp:txBody>
      <dsp:txXfrm>
        <a:off x="1438527" y="1028288"/>
        <a:ext cx="2082719" cy="2650725"/>
      </dsp:txXfrm>
    </dsp:sp>
    <dsp:sp modelId="{D6780CDB-6ED0-409F-8779-186C71FD7243}">
      <dsp:nvSpPr>
        <dsp:cNvPr id="0" name=""/>
        <dsp:cNvSpPr/>
      </dsp:nvSpPr>
      <dsp:spPr>
        <a:xfrm>
          <a:off x="387" y="3905813"/>
          <a:ext cx="1238853" cy="124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Century Gothic" panose="020B0502020202020204" pitchFamily="34" charset="0"/>
            </a:rPr>
            <a:t>Proximate determinants</a:t>
          </a:r>
        </a:p>
      </dsp:txBody>
      <dsp:txXfrm>
        <a:off x="387" y="3905813"/>
        <a:ext cx="1238853" cy="1247400"/>
      </dsp:txXfrm>
    </dsp:sp>
    <dsp:sp modelId="{39BBB6F6-E147-4581-B14E-415D6FFAEF04}">
      <dsp:nvSpPr>
        <dsp:cNvPr id="0" name=""/>
        <dsp:cNvSpPr/>
      </dsp:nvSpPr>
      <dsp:spPr>
        <a:xfrm>
          <a:off x="1239241" y="3905813"/>
          <a:ext cx="158799" cy="124740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5CFE1-EB10-40F6-B90F-4BFB1E915F0C}">
      <dsp:nvSpPr>
        <dsp:cNvPr id="0" name=""/>
        <dsp:cNvSpPr/>
      </dsp:nvSpPr>
      <dsp:spPr>
        <a:xfrm>
          <a:off x="1461561" y="3905813"/>
          <a:ext cx="2159678" cy="124740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Sexual partnership rates</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Anal sex</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Needle sharing</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Condom use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Lubricant use</a:t>
          </a:r>
        </a:p>
      </dsp:txBody>
      <dsp:txXfrm>
        <a:off x="1461561" y="3905813"/>
        <a:ext cx="2159678" cy="12474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2209A-2615-4C0D-B59A-E5932726BF92}">
      <dsp:nvSpPr>
        <dsp:cNvPr id="0" name=""/>
        <dsp:cNvSpPr/>
      </dsp:nvSpPr>
      <dsp:spPr>
        <a:xfrm>
          <a:off x="0" y="512327"/>
          <a:ext cx="1180326" cy="135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latin typeface="Century Gothic" panose="020B0502020202020204" pitchFamily="34" charset="0"/>
            </a:rPr>
            <a:t>Vulnerability and adverse events </a:t>
          </a:r>
        </a:p>
      </dsp:txBody>
      <dsp:txXfrm>
        <a:off x="0" y="512327"/>
        <a:ext cx="1180326" cy="1350256"/>
      </dsp:txXfrm>
    </dsp:sp>
    <dsp:sp modelId="{F8E76ECF-DE75-437F-8990-B55C9DB01ABE}">
      <dsp:nvSpPr>
        <dsp:cNvPr id="0" name=""/>
        <dsp:cNvSpPr/>
      </dsp:nvSpPr>
      <dsp:spPr>
        <a:xfrm>
          <a:off x="1180326" y="543955"/>
          <a:ext cx="189324" cy="128700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5FCEA-525D-4F41-8D9E-30340C093D31}">
      <dsp:nvSpPr>
        <dsp:cNvPr id="0" name=""/>
        <dsp:cNvSpPr/>
      </dsp:nvSpPr>
      <dsp:spPr>
        <a:xfrm>
          <a:off x="1445381" y="543955"/>
          <a:ext cx="2574817" cy="128700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prstClr val="black">
                  <a:hueOff val="0"/>
                  <a:satOff val="0"/>
                  <a:lumOff val="0"/>
                  <a:alphaOff val="0"/>
                </a:prstClr>
              </a:solidFill>
              <a:latin typeface="Century Gothic" panose="020B0502020202020204" pitchFamily="34" charset="0"/>
              <a:ea typeface="+mn-ea"/>
              <a:cs typeface="+mn-cs"/>
            </a:rPr>
            <a:t>Sex work</a:t>
          </a:r>
        </a:p>
        <a:p>
          <a:pPr marL="114300" lvl="1" indent="-114300" algn="l" defTabSz="533400">
            <a:lnSpc>
              <a:spcPct val="90000"/>
            </a:lnSpc>
            <a:spcBef>
              <a:spcPct val="0"/>
            </a:spcBef>
            <a:spcAft>
              <a:spcPct val="15000"/>
            </a:spcAft>
            <a:buChar char="•"/>
          </a:pPr>
          <a:r>
            <a:rPr lang="en-US" sz="1200" kern="1200" dirty="0">
              <a:solidFill>
                <a:prstClr val="black">
                  <a:hueOff val="0"/>
                  <a:satOff val="0"/>
                  <a:lumOff val="0"/>
                  <a:alphaOff val="0"/>
                </a:prstClr>
              </a:solidFill>
              <a:latin typeface="Century Gothic" panose="020B0502020202020204" pitchFamily="34" charset="0"/>
              <a:ea typeface="+mn-ea"/>
              <a:cs typeface="+mn-cs"/>
            </a:rPr>
            <a:t>Injection drug use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Alcohol consumption</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History of jail/prison</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History of rape, violence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History of stigma </a:t>
          </a:r>
        </a:p>
      </dsp:txBody>
      <dsp:txXfrm>
        <a:off x="1445381" y="543955"/>
        <a:ext cx="2574817" cy="1287000"/>
      </dsp:txXfrm>
    </dsp:sp>
    <dsp:sp modelId="{6BBD1D19-33E8-4F5F-A656-559381746A04}">
      <dsp:nvSpPr>
        <dsp:cNvPr id="0" name=""/>
        <dsp:cNvSpPr/>
      </dsp:nvSpPr>
      <dsp:spPr>
        <a:xfrm>
          <a:off x="0" y="2354226"/>
          <a:ext cx="1005542"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latin typeface="Century Gothic" panose="020B0502020202020204" pitchFamily="34" charset="0"/>
            </a:rPr>
            <a:t>Use of  services</a:t>
          </a:r>
        </a:p>
      </dsp:txBody>
      <dsp:txXfrm>
        <a:off x="0" y="2354226"/>
        <a:ext cx="1005542" cy="693000"/>
      </dsp:txXfrm>
    </dsp:sp>
    <dsp:sp modelId="{B76C1EDC-1255-4448-81D7-FC7942CBA318}">
      <dsp:nvSpPr>
        <dsp:cNvPr id="0" name=""/>
        <dsp:cNvSpPr/>
      </dsp:nvSpPr>
      <dsp:spPr>
        <a:xfrm>
          <a:off x="1005542" y="1988583"/>
          <a:ext cx="201108" cy="1424285"/>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1BAD1-36CF-4987-83E9-8FC644D2F420}">
      <dsp:nvSpPr>
        <dsp:cNvPr id="0" name=""/>
        <dsp:cNvSpPr/>
      </dsp:nvSpPr>
      <dsp:spPr>
        <a:xfrm>
          <a:off x="1287094" y="1988583"/>
          <a:ext cx="2735076" cy="1424285"/>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HIV testing</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Circumcision</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Condoms</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Lubricants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Peer education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Sexually transmitted infection screening</a:t>
          </a:r>
        </a:p>
      </dsp:txBody>
      <dsp:txXfrm>
        <a:off x="1287094" y="1988583"/>
        <a:ext cx="2735076" cy="1424285"/>
      </dsp:txXfrm>
    </dsp:sp>
    <dsp:sp modelId="{536CD1FB-BE4C-483B-9785-51A28E9C86F5}">
      <dsp:nvSpPr>
        <dsp:cNvPr id="0" name=""/>
        <dsp:cNvSpPr/>
      </dsp:nvSpPr>
      <dsp:spPr>
        <a:xfrm>
          <a:off x="0" y="3538868"/>
          <a:ext cx="1005542"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latin typeface="Century Gothic" panose="020B0502020202020204" pitchFamily="34" charset="0"/>
            </a:rPr>
            <a:t>Need for services </a:t>
          </a:r>
        </a:p>
      </dsp:txBody>
      <dsp:txXfrm>
        <a:off x="0" y="3538868"/>
        <a:ext cx="1005542" cy="693000"/>
      </dsp:txXfrm>
    </dsp:sp>
    <dsp:sp modelId="{9DAE5366-319D-403B-B70A-541D708FAB12}">
      <dsp:nvSpPr>
        <dsp:cNvPr id="0" name=""/>
        <dsp:cNvSpPr/>
      </dsp:nvSpPr>
      <dsp:spPr>
        <a:xfrm>
          <a:off x="1005542" y="3538868"/>
          <a:ext cx="201108" cy="69300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28765E-A21F-4A04-9BDB-3A1494813F8B}">
      <dsp:nvSpPr>
        <dsp:cNvPr id="0" name=""/>
        <dsp:cNvSpPr/>
      </dsp:nvSpPr>
      <dsp:spPr>
        <a:xfrm>
          <a:off x="1287094" y="3538868"/>
          <a:ext cx="2735076" cy="69300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Size of population</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Prevention cascade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Treatment cascade </a:t>
          </a:r>
        </a:p>
      </dsp:txBody>
      <dsp:txXfrm>
        <a:off x="1287094" y="3538868"/>
        <a:ext cx="2735076" cy="693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68AA2-F1D1-4B92-A83A-0923B1DDE52A}">
      <dsp:nvSpPr>
        <dsp:cNvPr id="0" name=""/>
        <dsp:cNvSpPr/>
      </dsp:nvSpPr>
      <dsp:spPr>
        <a:xfrm>
          <a:off x="549444" y="244075"/>
          <a:ext cx="639217" cy="783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Century Gothic" panose="020B0502020202020204" pitchFamily="34" charset="0"/>
            </a:rPr>
            <a:t>HIV    </a:t>
          </a:r>
        </a:p>
      </dsp:txBody>
      <dsp:txXfrm>
        <a:off x="549444" y="244075"/>
        <a:ext cx="639217" cy="783042"/>
      </dsp:txXfrm>
    </dsp:sp>
    <dsp:sp modelId="{6F5436AF-01C7-43E2-A347-41FA2CB93673}">
      <dsp:nvSpPr>
        <dsp:cNvPr id="0" name=""/>
        <dsp:cNvSpPr/>
      </dsp:nvSpPr>
      <dsp:spPr>
        <a:xfrm>
          <a:off x="1206561" y="326915"/>
          <a:ext cx="181081" cy="649421"/>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C2056-263A-4C5F-A7FA-D77952110B76}">
      <dsp:nvSpPr>
        <dsp:cNvPr id="0" name=""/>
        <dsp:cNvSpPr/>
      </dsp:nvSpPr>
      <dsp:spPr>
        <a:xfrm>
          <a:off x="1463831" y="326915"/>
          <a:ext cx="1988980" cy="649421"/>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HIV prevalence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HIV treatment cascade  </a:t>
          </a:r>
        </a:p>
      </dsp:txBody>
      <dsp:txXfrm>
        <a:off x="1463831" y="326915"/>
        <a:ext cx="1988980" cy="649421"/>
      </dsp:txXfrm>
    </dsp:sp>
    <dsp:sp modelId="{F076AEFD-7FF2-409E-A365-3CCC5EB29CF0}">
      <dsp:nvSpPr>
        <dsp:cNvPr id="0" name=""/>
        <dsp:cNvSpPr/>
      </dsp:nvSpPr>
      <dsp:spPr>
        <a:xfrm>
          <a:off x="387" y="1729951"/>
          <a:ext cx="1323590" cy="124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Century Gothic" panose="020B0502020202020204" pitchFamily="34" charset="0"/>
            </a:rPr>
            <a:t>Socio-demographic characteristics </a:t>
          </a:r>
        </a:p>
      </dsp:txBody>
      <dsp:txXfrm>
        <a:off x="387" y="1729951"/>
        <a:ext cx="1323590" cy="1247400"/>
      </dsp:txXfrm>
    </dsp:sp>
    <dsp:sp modelId="{28613D05-18F7-4D72-8AC8-6A52C72E48EE}">
      <dsp:nvSpPr>
        <dsp:cNvPr id="0" name=""/>
        <dsp:cNvSpPr/>
      </dsp:nvSpPr>
      <dsp:spPr>
        <a:xfrm>
          <a:off x="1235242" y="1047480"/>
          <a:ext cx="153141" cy="2650725"/>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03320-4EC8-4AF8-9AA2-FA7C00C31C06}">
      <dsp:nvSpPr>
        <dsp:cNvPr id="0" name=""/>
        <dsp:cNvSpPr/>
      </dsp:nvSpPr>
      <dsp:spPr>
        <a:xfrm>
          <a:off x="1438527" y="1028288"/>
          <a:ext cx="2082719" cy="2650725"/>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Age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Sex/gender</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Current marital status</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Educational attainment</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Employment status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Type of employment</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Student status</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Area of residence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Length of time in area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Where slept last night</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Access to mobile phone </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Social media use</a:t>
          </a:r>
        </a:p>
        <a:p>
          <a:pPr marL="114300" lvl="1" indent="-114300" algn="l" defTabSz="533400">
            <a:lnSpc>
              <a:spcPct val="90000"/>
            </a:lnSpc>
            <a:spcBef>
              <a:spcPct val="0"/>
            </a:spcBef>
            <a:spcAft>
              <a:spcPct val="15000"/>
            </a:spcAft>
            <a:buChar char="•"/>
          </a:pPr>
          <a:r>
            <a:rPr lang="en-US" sz="1200" kern="1200" dirty="0">
              <a:solidFill>
                <a:prstClr val="black">
                  <a:hueOff val="0"/>
                  <a:satOff val="0"/>
                  <a:lumOff val="0"/>
                  <a:alphaOff val="0"/>
                </a:prstClr>
              </a:solidFill>
              <a:latin typeface="Century Gothic" panose="020B0502020202020204" pitchFamily="34" charset="0"/>
              <a:ea typeface="+mn-ea"/>
              <a:cs typeface="+mn-cs"/>
            </a:rPr>
            <a:t>Sex born as/gender now </a:t>
          </a:r>
        </a:p>
      </dsp:txBody>
      <dsp:txXfrm>
        <a:off x="1438527" y="1028288"/>
        <a:ext cx="2082719" cy="2650725"/>
      </dsp:txXfrm>
    </dsp:sp>
    <dsp:sp modelId="{D6780CDB-6ED0-409F-8779-186C71FD7243}">
      <dsp:nvSpPr>
        <dsp:cNvPr id="0" name=""/>
        <dsp:cNvSpPr/>
      </dsp:nvSpPr>
      <dsp:spPr>
        <a:xfrm>
          <a:off x="387" y="3905813"/>
          <a:ext cx="1238853" cy="124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Century Gothic" panose="020B0502020202020204" pitchFamily="34" charset="0"/>
            </a:rPr>
            <a:t>Proximate determinants</a:t>
          </a:r>
        </a:p>
      </dsp:txBody>
      <dsp:txXfrm>
        <a:off x="387" y="3905813"/>
        <a:ext cx="1238853" cy="1247400"/>
      </dsp:txXfrm>
    </dsp:sp>
    <dsp:sp modelId="{39BBB6F6-E147-4581-B14E-415D6FFAEF04}">
      <dsp:nvSpPr>
        <dsp:cNvPr id="0" name=""/>
        <dsp:cNvSpPr/>
      </dsp:nvSpPr>
      <dsp:spPr>
        <a:xfrm>
          <a:off x="1239241" y="3905813"/>
          <a:ext cx="158799" cy="124740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5CFE1-EB10-40F6-B90F-4BFB1E915F0C}">
      <dsp:nvSpPr>
        <dsp:cNvPr id="0" name=""/>
        <dsp:cNvSpPr/>
      </dsp:nvSpPr>
      <dsp:spPr>
        <a:xfrm>
          <a:off x="1461561" y="3905813"/>
          <a:ext cx="2159678" cy="124740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Sexual partnership rates</a:t>
          </a:r>
        </a:p>
        <a:p>
          <a:pPr marL="114300" lvl="1" indent="-114300" algn="l" defTabSz="533400">
            <a:lnSpc>
              <a:spcPct val="90000"/>
            </a:lnSpc>
            <a:spcBef>
              <a:spcPct val="0"/>
            </a:spcBef>
            <a:spcAft>
              <a:spcPct val="15000"/>
            </a:spcAft>
            <a:buChar char="•"/>
          </a:pPr>
          <a:r>
            <a:rPr lang="en-US" sz="1200" kern="1200" dirty="0">
              <a:solidFill>
                <a:prstClr val="black">
                  <a:hueOff val="0"/>
                  <a:satOff val="0"/>
                  <a:lumOff val="0"/>
                  <a:alphaOff val="0"/>
                </a:prstClr>
              </a:solidFill>
              <a:latin typeface="Century Gothic" panose="020B0502020202020204" pitchFamily="34" charset="0"/>
              <a:ea typeface="+mn-ea"/>
              <a:cs typeface="+mn-cs"/>
            </a:rPr>
            <a:t>Anal sex</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Needle sharing</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Condom use</a:t>
          </a:r>
        </a:p>
        <a:p>
          <a:pPr marL="114300" lvl="1" indent="-114300" algn="l" defTabSz="533400">
            <a:lnSpc>
              <a:spcPct val="90000"/>
            </a:lnSpc>
            <a:spcBef>
              <a:spcPct val="0"/>
            </a:spcBef>
            <a:spcAft>
              <a:spcPct val="15000"/>
            </a:spcAft>
            <a:buChar char="•"/>
          </a:pPr>
          <a:r>
            <a:rPr lang="en-US" sz="1200" kern="1200" dirty="0">
              <a:latin typeface="Century Gothic" panose="020B0502020202020204" pitchFamily="34" charset="0"/>
            </a:rPr>
            <a:t>Lubricant use</a:t>
          </a:r>
        </a:p>
      </dsp:txBody>
      <dsp:txXfrm>
        <a:off x="1461561" y="3905813"/>
        <a:ext cx="2159678" cy="1247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47561-3FCF-4538-871D-BD9AA24D15A1}">
      <dsp:nvSpPr>
        <dsp:cNvPr id="0" name=""/>
        <dsp:cNvSpPr/>
      </dsp:nvSpPr>
      <dsp:spPr>
        <a:xfrm>
          <a:off x="1407444" y="2271887"/>
          <a:ext cx="1422897" cy="1423132"/>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942D9-70AB-4ADB-8685-3834C0957518}">
      <dsp:nvSpPr>
        <dsp:cNvPr id="0" name=""/>
        <dsp:cNvSpPr/>
      </dsp:nvSpPr>
      <dsp:spPr>
        <a:xfrm>
          <a:off x="2315032" y="1223874"/>
          <a:ext cx="422589" cy="422318"/>
        </a:xfrm>
        <a:prstGeom prst="donut">
          <a:avLst>
            <a:gd name="adj" fmla="val 746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5E9CF-13C2-4A93-BA92-9D87F3B1A5F1}">
      <dsp:nvSpPr>
        <dsp:cNvPr id="0" name=""/>
        <dsp:cNvSpPr/>
      </dsp:nvSpPr>
      <dsp:spPr>
        <a:xfrm>
          <a:off x="1462125" y="2326499"/>
          <a:ext cx="1314129" cy="1313908"/>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42363B-A39F-4BF2-B15C-ED43EF946123}">
      <dsp:nvSpPr>
        <dsp:cNvPr id="0" name=""/>
        <dsp:cNvSpPr/>
      </dsp:nvSpPr>
      <dsp:spPr>
        <a:xfrm>
          <a:off x="2933760" y="2540747"/>
          <a:ext cx="744733" cy="7445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D6BD8-59C0-4827-9FDD-B209B9495A2B}">
      <dsp:nvSpPr>
        <dsp:cNvPr id="0" name=""/>
        <dsp:cNvSpPr/>
      </dsp:nvSpPr>
      <dsp:spPr>
        <a:xfrm>
          <a:off x="2977743" y="2584734"/>
          <a:ext cx="656767" cy="656830"/>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98ADB-9FC8-4208-BEA7-6532C47A67A7}">
      <dsp:nvSpPr>
        <dsp:cNvPr id="0" name=""/>
        <dsp:cNvSpPr/>
      </dsp:nvSpPr>
      <dsp:spPr>
        <a:xfrm>
          <a:off x="2642524" y="1489769"/>
          <a:ext cx="954542" cy="954850"/>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FCD828-44DA-43F1-A49A-99CAA79970A3}">
      <dsp:nvSpPr>
        <dsp:cNvPr id="0" name=""/>
        <dsp:cNvSpPr/>
      </dsp:nvSpPr>
      <dsp:spPr>
        <a:xfrm>
          <a:off x="3440750" y="1255257"/>
          <a:ext cx="312633" cy="312847"/>
        </a:xfrm>
        <a:prstGeom prst="donut">
          <a:avLst>
            <a:gd name="adj" fmla="val 746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7A2EA-03F6-45C7-B054-D5B0D2B74061}">
      <dsp:nvSpPr>
        <dsp:cNvPr id="0" name=""/>
        <dsp:cNvSpPr/>
      </dsp:nvSpPr>
      <dsp:spPr>
        <a:xfrm>
          <a:off x="3753977" y="3288516"/>
          <a:ext cx="234772" cy="234511"/>
        </a:xfrm>
        <a:prstGeom prst="donut">
          <a:avLst>
            <a:gd name="adj" fmla="val 746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DCD73-AA2B-4072-BD0C-13881B3BD603}">
      <dsp:nvSpPr>
        <dsp:cNvPr id="0" name=""/>
        <dsp:cNvSpPr/>
      </dsp:nvSpPr>
      <dsp:spPr>
        <a:xfrm>
          <a:off x="2693045" y="1540180"/>
          <a:ext cx="854095" cy="854028"/>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C7D96-115A-4D22-95E3-811FB9934280}">
      <dsp:nvSpPr>
        <dsp:cNvPr id="0" name=""/>
        <dsp:cNvSpPr/>
      </dsp:nvSpPr>
      <dsp:spPr>
        <a:xfrm>
          <a:off x="0" y="1540180"/>
          <a:ext cx="2111761" cy="68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 numCol="1" spcCol="1270" anchor="b" anchorCtr="0">
          <a:noAutofit/>
        </a:bodyPr>
        <a:lstStyle/>
        <a:p>
          <a:pPr marL="0" lvl="0" indent="0" algn="r" defTabSz="977900">
            <a:lnSpc>
              <a:spcPct val="90000"/>
            </a:lnSpc>
            <a:spcBef>
              <a:spcPct val="0"/>
            </a:spcBef>
            <a:spcAft>
              <a:spcPct val="35000"/>
            </a:spcAft>
            <a:buNone/>
          </a:pPr>
          <a:r>
            <a:rPr lang="en-US" sz="2200" kern="1200" dirty="0">
              <a:latin typeface="Century Gothic" panose="020B0502020202020204" pitchFamily="34" charset="0"/>
            </a:rPr>
            <a:t>Name 1</a:t>
          </a:r>
        </a:p>
      </dsp:txBody>
      <dsp:txXfrm>
        <a:off x="0" y="1540180"/>
        <a:ext cx="2111761" cy="685742"/>
      </dsp:txXfrm>
    </dsp:sp>
    <dsp:sp modelId="{19E5F8D9-62AD-4C69-B2F2-6C9C156F222C}">
      <dsp:nvSpPr>
        <dsp:cNvPr id="0" name=""/>
        <dsp:cNvSpPr/>
      </dsp:nvSpPr>
      <dsp:spPr>
        <a:xfrm>
          <a:off x="3831838" y="2584734"/>
          <a:ext cx="2111761" cy="656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entury Gothic" panose="020B0502020202020204" pitchFamily="34" charset="0"/>
            </a:rPr>
            <a:t>Name 3</a:t>
          </a:r>
        </a:p>
      </dsp:txBody>
      <dsp:txXfrm>
        <a:off x="3831838" y="2584734"/>
        <a:ext cx="2111761" cy="656830"/>
      </dsp:txXfrm>
    </dsp:sp>
    <dsp:sp modelId="{0FE531A6-B0F6-4F2B-AC93-BCBD30BFDF1A}">
      <dsp:nvSpPr>
        <dsp:cNvPr id="0" name=""/>
        <dsp:cNvSpPr/>
      </dsp:nvSpPr>
      <dsp:spPr>
        <a:xfrm>
          <a:off x="3753977" y="1540180"/>
          <a:ext cx="2111761" cy="85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entury Gothic" panose="020B0502020202020204" pitchFamily="34" charset="0"/>
            </a:rPr>
            <a:t>Name 2</a:t>
          </a:r>
        </a:p>
      </dsp:txBody>
      <dsp:txXfrm>
        <a:off x="3753977" y="1540180"/>
        <a:ext cx="2111761" cy="854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B5396-4222-49F1-AA49-4C33490258D4}">
      <dsp:nvSpPr>
        <dsp:cNvPr id="0" name=""/>
        <dsp:cNvSpPr/>
      </dsp:nvSpPr>
      <dsp:spPr>
        <a:xfrm>
          <a:off x="3356939" y="2844863"/>
          <a:ext cx="222073" cy="681025"/>
        </a:xfrm>
        <a:custGeom>
          <a:avLst/>
          <a:gdLst/>
          <a:ahLst/>
          <a:cxnLst/>
          <a:rect l="0" t="0" r="0" b="0"/>
          <a:pathLst>
            <a:path>
              <a:moveTo>
                <a:pt x="0" y="0"/>
              </a:moveTo>
              <a:lnTo>
                <a:pt x="0" y="329894"/>
              </a:lnTo>
              <a:lnTo>
                <a:pt x="107574" y="329894"/>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C68DB-C941-4179-ABF1-22BE7F7BE682}">
      <dsp:nvSpPr>
        <dsp:cNvPr id="0" name=""/>
        <dsp:cNvSpPr/>
      </dsp:nvSpPr>
      <dsp:spPr>
        <a:xfrm>
          <a:off x="3053438" y="1793714"/>
          <a:ext cx="895697" cy="310903"/>
        </a:xfrm>
        <a:custGeom>
          <a:avLst/>
          <a:gdLst/>
          <a:ahLst/>
          <a:cxnLst/>
          <a:rect l="0" t="0" r="0" b="0"/>
          <a:pathLst>
            <a:path>
              <a:moveTo>
                <a:pt x="0" y="0"/>
              </a:moveTo>
              <a:lnTo>
                <a:pt x="0" y="75301"/>
              </a:lnTo>
              <a:lnTo>
                <a:pt x="433882" y="75301"/>
              </a:lnTo>
              <a:lnTo>
                <a:pt x="433882" y="15060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329F9-FDA5-4F63-9081-6FB6467EB03E}">
      <dsp:nvSpPr>
        <dsp:cNvPr id="0" name=""/>
        <dsp:cNvSpPr/>
      </dsp:nvSpPr>
      <dsp:spPr>
        <a:xfrm>
          <a:off x="1565545" y="2844863"/>
          <a:ext cx="222073" cy="681025"/>
        </a:xfrm>
        <a:custGeom>
          <a:avLst/>
          <a:gdLst/>
          <a:ahLst/>
          <a:cxnLst/>
          <a:rect l="0" t="0" r="0" b="0"/>
          <a:pathLst>
            <a:path>
              <a:moveTo>
                <a:pt x="0" y="0"/>
              </a:moveTo>
              <a:lnTo>
                <a:pt x="0" y="329894"/>
              </a:lnTo>
              <a:lnTo>
                <a:pt x="107574" y="329894"/>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45CDA3-BFC6-4ECE-B648-1594D8F4A262}">
      <dsp:nvSpPr>
        <dsp:cNvPr id="0" name=""/>
        <dsp:cNvSpPr/>
      </dsp:nvSpPr>
      <dsp:spPr>
        <a:xfrm>
          <a:off x="2157741" y="1793714"/>
          <a:ext cx="895697" cy="310903"/>
        </a:xfrm>
        <a:custGeom>
          <a:avLst/>
          <a:gdLst/>
          <a:ahLst/>
          <a:cxnLst/>
          <a:rect l="0" t="0" r="0" b="0"/>
          <a:pathLst>
            <a:path>
              <a:moveTo>
                <a:pt x="433882" y="0"/>
              </a:moveTo>
              <a:lnTo>
                <a:pt x="433882" y="75301"/>
              </a:lnTo>
              <a:lnTo>
                <a:pt x="0" y="75301"/>
              </a:lnTo>
              <a:lnTo>
                <a:pt x="0" y="15060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843476-B74F-4052-ACD1-257D56C01CF1}">
      <dsp:nvSpPr>
        <dsp:cNvPr id="0" name=""/>
        <dsp:cNvSpPr/>
      </dsp:nvSpPr>
      <dsp:spPr>
        <a:xfrm>
          <a:off x="3007718" y="742565"/>
          <a:ext cx="91440" cy="310903"/>
        </a:xfrm>
        <a:custGeom>
          <a:avLst/>
          <a:gdLst/>
          <a:ahLst/>
          <a:cxnLst/>
          <a:rect l="0" t="0" r="0" b="0"/>
          <a:pathLst>
            <a:path>
              <a:moveTo>
                <a:pt x="45720" y="0"/>
              </a:moveTo>
              <a:lnTo>
                <a:pt x="45720" y="15060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41A1A-AA5A-451D-A5D2-737ACA0CBC50}">
      <dsp:nvSpPr>
        <dsp:cNvPr id="0" name=""/>
        <dsp:cNvSpPr/>
      </dsp:nvSpPr>
      <dsp:spPr>
        <a:xfrm>
          <a:off x="2313193" y="2320"/>
          <a:ext cx="1480491" cy="7402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Country:  name </a:t>
          </a:r>
        </a:p>
      </dsp:txBody>
      <dsp:txXfrm>
        <a:off x="2313193" y="2320"/>
        <a:ext cx="1480491" cy="740245"/>
      </dsp:txXfrm>
    </dsp:sp>
    <dsp:sp modelId="{761B52FB-A615-4A82-9FCC-958D2F97375A}">
      <dsp:nvSpPr>
        <dsp:cNvPr id="0" name=""/>
        <dsp:cNvSpPr/>
      </dsp:nvSpPr>
      <dsp:spPr>
        <a:xfrm>
          <a:off x="2313193" y="1053468"/>
          <a:ext cx="1480491" cy="7402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Region(s)</a:t>
          </a:r>
        </a:p>
      </dsp:txBody>
      <dsp:txXfrm>
        <a:off x="2313193" y="1053468"/>
        <a:ext cx="1480491" cy="740245"/>
      </dsp:txXfrm>
    </dsp:sp>
    <dsp:sp modelId="{C17C9115-0377-4FB4-B54B-7367DEBB4641}">
      <dsp:nvSpPr>
        <dsp:cNvPr id="0" name=""/>
        <dsp:cNvSpPr/>
      </dsp:nvSpPr>
      <dsp:spPr>
        <a:xfrm>
          <a:off x="1417496" y="2104617"/>
          <a:ext cx="1480491" cy="7402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 Metropolitan districts</a:t>
          </a:r>
        </a:p>
      </dsp:txBody>
      <dsp:txXfrm>
        <a:off x="1417496" y="2104617"/>
        <a:ext cx="1480491" cy="740245"/>
      </dsp:txXfrm>
    </dsp:sp>
    <dsp:sp modelId="{8EC47C26-07E4-49EC-BACB-2E2FA4390CBB}">
      <dsp:nvSpPr>
        <dsp:cNvPr id="0" name=""/>
        <dsp:cNvSpPr/>
      </dsp:nvSpPr>
      <dsp:spPr>
        <a:xfrm>
          <a:off x="1787618" y="3155766"/>
          <a:ext cx="1480491" cy="7402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 Subdistrict divisions</a:t>
          </a:r>
        </a:p>
      </dsp:txBody>
      <dsp:txXfrm>
        <a:off x="1787618" y="3155766"/>
        <a:ext cx="1480491" cy="740245"/>
      </dsp:txXfrm>
    </dsp:sp>
    <dsp:sp modelId="{1E919969-0BB6-462F-93C3-5013D3E7C82F}">
      <dsp:nvSpPr>
        <dsp:cNvPr id="0" name=""/>
        <dsp:cNvSpPr/>
      </dsp:nvSpPr>
      <dsp:spPr>
        <a:xfrm>
          <a:off x="3208890" y="2104617"/>
          <a:ext cx="1480491" cy="7402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Other districts </a:t>
          </a:r>
        </a:p>
      </dsp:txBody>
      <dsp:txXfrm>
        <a:off x="3208890" y="2104617"/>
        <a:ext cx="1480491" cy="740245"/>
      </dsp:txXfrm>
    </dsp:sp>
    <dsp:sp modelId="{8DEE98C7-C355-4C6C-A992-8405C541D086}">
      <dsp:nvSpPr>
        <dsp:cNvPr id="0" name=""/>
        <dsp:cNvSpPr/>
      </dsp:nvSpPr>
      <dsp:spPr>
        <a:xfrm>
          <a:off x="3579012" y="3155766"/>
          <a:ext cx="1480491" cy="7402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Subdistrict divisions</a:t>
          </a:r>
        </a:p>
      </dsp:txBody>
      <dsp:txXfrm>
        <a:off x="3579012" y="3155766"/>
        <a:ext cx="1480491" cy="740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767C5-9B98-4B33-A9A9-CFD5569FEAAE}">
      <dsp:nvSpPr>
        <dsp:cNvPr id="0" name=""/>
        <dsp:cNvSpPr/>
      </dsp:nvSpPr>
      <dsp:spPr>
        <a:xfrm>
          <a:off x="3529458" y="2414447"/>
          <a:ext cx="188360" cy="1469212"/>
        </a:xfrm>
        <a:custGeom>
          <a:avLst/>
          <a:gdLst/>
          <a:ahLst/>
          <a:cxnLst/>
          <a:rect l="0" t="0" r="0" b="0"/>
          <a:pathLst>
            <a:path>
              <a:moveTo>
                <a:pt x="0" y="0"/>
              </a:moveTo>
              <a:lnTo>
                <a:pt x="0" y="1469212"/>
              </a:lnTo>
              <a:lnTo>
                <a:pt x="188360" y="1469212"/>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B5396-4222-49F1-AA49-4C33490258D4}">
      <dsp:nvSpPr>
        <dsp:cNvPr id="0" name=""/>
        <dsp:cNvSpPr/>
      </dsp:nvSpPr>
      <dsp:spPr>
        <a:xfrm>
          <a:off x="3529458" y="2414447"/>
          <a:ext cx="188360" cy="577639"/>
        </a:xfrm>
        <a:custGeom>
          <a:avLst/>
          <a:gdLst/>
          <a:ahLst/>
          <a:cxnLst/>
          <a:rect l="0" t="0" r="0" b="0"/>
          <a:pathLst>
            <a:path>
              <a:moveTo>
                <a:pt x="0" y="0"/>
              </a:moveTo>
              <a:lnTo>
                <a:pt x="0" y="329894"/>
              </a:lnTo>
              <a:lnTo>
                <a:pt x="107574" y="329894"/>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C68DB-C941-4179-ABF1-22BE7F7BE682}">
      <dsp:nvSpPr>
        <dsp:cNvPr id="0" name=""/>
        <dsp:cNvSpPr/>
      </dsp:nvSpPr>
      <dsp:spPr>
        <a:xfrm>
          <a:off x="3272032" y="1522874"/>
          <a:ext cx="759721" cy="263704"/>
        </a:xfrm>
        <a:custGeom>
          <a:avLst/>
          <a:gdLst/>
          <a:ahLst/>
          <a:cxnLst/>
          <a:rect l="0" t="0" r="0" b="0"/>
          <a:pathLst>
            <a:path>
              <a:moveTo>
                <a:pt x="0" y="0"/>
              </a:moveTo>
              <a:lnTo>
                <a:pt x="0" y="75301"/>
              </a:lnTo>
              <a:lnTo>
                <a:pt x="433882" y="75301"/>
              </a:lnTo>
              <a:lnTo>
                <a:pt x="433882" y="15060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3C4F01-1353-49C4-8BE9-E2594918E3DB}">
      <dsp:nvSpPr>
        <dsp:cNvPr id="0" name=""/>
        <dsp:cNvSpPr/>
      </dsp:nvSpPr>
      <dsp:spPr>
        <a:xfrm>
          <a:off x="2010016" y="2414447"/>
          <a:ext cx="188360" cy="1469212"/>
        </a:xfrm>
        <a:custGeom>
          <a:avLst/>
          <a:gdLst/>
          <a:ahLst/>
          <a:cxnLst/>
          <a:rect l="0" t="0" r="0" b="0"/>
          <a:pathLst>
            <a:path>
              <a:moveTo>
                <a:pt x="0" y="0"/>
              </a:moveTo>
              <a:lnTo>
                <a:pt x="0" y="1469212"/>
              </a:lnTo>
              <a:lnTo>
                <a:pt x="188360" y="1469212"/>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329F9-FDA5-4F63-9081-6FB6467EB03E}">
      <dsp:nvSpPr>
        <dsp:cNvPr id="0" name=""/>
        <dsp:cNvSpPr/>
      </dsp:nvSpPr>
      <dsp:spPr>
        <a:xfrm>
          <a:off x="2010016" y="2414447"/>
          <a:ext cx="188360" cy="577639"/>
        </a:xfrm>
        <a:custGeom>
          <a:avLst/>
          <a:gdLst/>
          <a:ahLst/>
          <a:cxnLst/>
          <a:rect l="0" t="0" r="0" b="0"/>
          <a:pathLst>
            <a:path>
              <a:moveTo>
                <a:pt x="0" y="0"/>
              </a:moveTo>
              <a:lnTo>
                <a:pt x="0" y="329894"/>
              </a:lnTo>
              <a:lnTo>
                <a:pt x="107574" y="329894"/>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45CDA3-BFC6-4ECE-B648-1594D8F4A262}">
      <dsp:nvSpPr>
        <dsp:cNvPr id="0" name=""/>
        <dsp:cNvSpPr/>
      </dsp:nvSpPr>
      <dsp:spPr>
        <a:xfrm>
          <a:off x="2512311" y="1522874"/>
          <a:ext cx="759721" cy="263704"/>
        </a:xfrm>
        <a:custGeom>
          <a:avLst/>
          <a:gdLst/>
          <a:ahLst/>
          <a:cxnLst/>
          <a:rect l="0" t="0" r="0" b="0"/>
          <a:pathLst>
            <a:path>
              <a:moveTo>
                <a:pt x="433882" y="0"/>
              </a:moveTo>
              <a:lnTo>
                <a:pt x="433882" y="75301"/>
              </a:lnTo>
              <a:lnTo>
                <a:pt x="0" y="75301"/>
              </a:lnTo>
              <a:lnTo>
                <a:pt x="0" y="15060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843476-B74F-4052-ACD1-257D56C01CF1}">
      <dsp:nvSpPr>
        <dsp:cNvPr id="0" name=""/>
        <dsp:cNvSpPr/>
      </dsp:nvSpPr>
      <dsp:spPr>
        <a:xfrm>
          <a:off x="3226312" y="631300"/>
          <a:ext cx="91440" cy="263704"/>
        </a:xfrm>
        <a:custGeom>
          <a:avLst/>
          <a:gdLst/>
          <a:ahLst/>
          <a:cxnLst/>
          <a:rect l="0" t="0" r="0" b="0"/>
          <a:pathLst>
            <a:path>
              <a:moveTo>
                <a:pt x="45720" y="0"/>
              </a:moveTo>
              <a:lnTo>
                <a:pt x="45720" y="15060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41A1A-AA5A-451D-A5D2-737ACA0CBC50}">
      <dsp:nvSpPr>
        <dsp:cNvPr id="0" name=""/>
        <dsp:cNvSpPr/>
      </dsp:nvSpPr>
      <dsp:spPr>
        <a:xfrm>
          <a:off x="2644164" y="3432"/>
          <a:ext cx="1255737" cy="627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Country:  name </a:t>
          </a:r>
        </a:p>
      </dsp:txBody>
      <dsp:txXfrm>
        <a:off x="2644164" y="3432"/>
        <a:ext cx="1255737" cy="627868"/>
      </dsp:txXfrm>
    </dsp:sp>
    <dsp:sp modelId="{761B52FB-A615-4A82-9FCC-958D2F97375A}">
      <dsp:nvSpPr>
        <dsp:cNvPr id="0" name=""/>
        <dsp:cNvSpPr/>
      </dsp:nvSpPr>
      <dsp:spPr>
        <a:xfrm>
          <a:off x="2644164" y="895005"/>
          <a:ext cx="1255737" cy="627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Region </a:t>
          </a:r>
        </a:p>
      </dsp:txBody>
      <dsp:txXfrm>
        <a:off x="2644164" y="895005"/>
        <a:ext cx="1255737" cy="627868"/>
      </dsp:txXfrm>
    </dsp:sp>
    <dsp:sp modelId="{C17C9115-0377-4FB4-B54B-7367DEBB4641}">
      <dsp:nvSpPr>
        <dsp:cNvPr id="0" name=""/>
        <dsp:cNvSpPr/>
      </dsp:nvSpPr>
      <dsp:spPr>
        <a:xfrm>
          <a:off x="1884443" y="1786579"/>
          <a:ext cx="1255737" cy="627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 Metropolitan districts</a:t>
          </a:r>
        </a:p>
      </dsp:txBody>
      <dsp:txXfrm>
        <a:off x="1884443" y="1786579"/>
        <a:ext cx="1255737" cy="627868"/>
      </dsp:txXfrm>
    </dsp:sp>
    <dsp:sp modelId="{8EC47C26-07E4-49EC-BACB-2E2FA4390CBB}">
      <dsp:nvSpPr>
        <dsp:cNvPr id="0" name=""/>
        <dsp:cNvSpPr/>
      </dsp:nvSpPr>
      <dsp:spPr>
        <a:xfrm>
          <a:off x="2198377" y="2678152"/>
          <a:ext cx="1255737" cy="627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 Subdistrict divisions</a:t>
          </a:r>
        </a:p>
      </dsp:txBody>
      <dsp:txXfrm>
        <a:off x="2198377" y="2678152"/>
        <a:ext cx="1255737" cy="627868"/>
      </dsp:txXfrm>
    </dsp:sp>
    <dsp:sp modelId="{047A76DF-9372-45B4-BEAC-145D6A6CEFC8}">
      <dsp:nvSpPr>
        <dsp:cNvPr id="0" name=""/>
        <dsp:cNvSpPr/>
      </dsp:nvSpPr>
      <dsp:spPr>
        <a:xfrm>
          <a:off x="2198377" y="3569726"/>
          <a:ext cx="1255737" cy="627868"/>
        </a:xfrm>
        <a:prstGeom prst="rect">
          <a:avLst/>
        </a:prstGeom>
        <a:solidFill>
          <a:srgbClr val="0052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Priority Prevention Areas </a:t>
          </a:r>
        </a:p>
      </dsp:txBody>
      <dsp:txXfrm>
        <a:off x="2198377" y="3569726"/>
        <a:ext cx="1255737" cy="627868"/>
      </dsp:txXfrm>
    </dsp:sp>
    <dsp:sp modelId="{1E919969-0BB6-462F-93C3-5013D3E7C82F}">
      <dsp:nvSpPr>
        <dsp:cNvPr id="0" name=""/>
        <dsp:cNvSpPr/>
      </dsp:nvSpPr>
      <dsp:spPr>
        <a:xfrm>
          <a:off x="3403885" y="1786579"/>
          <a:ext cx="1255737" cy="627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Other districts </a:t>
          </a:r>
        </a:p>
      </dsp:txBody>
      <dsp:txXfrm>
        <a:off x="3403885" y="1786579"/>
        <a:ext cx="1255737" cy="627868"/>
      </dsp:txXfrm>
    </dsp:sp>
    <dsp:sp modelId="{8DEE98C7-C355-4C6C-A992-8405C541D086}">
      <dsp:nvSpPr>
        <dsp:cNvPr id="0" name=""/>
        <dsp:cNvSpPr/>
      </dsp:nvSpPr>
      <dsp:spPr>
        <a:xfrm>
          <a:off x="3717819" y="2678152"/>
          <a:ext cx="1255737" cy="627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Subdistrict divisions</a:t>
          </a:r>
        </a:p>
      </dsp:txBody>
      <dsp:txXfrm>
        <a:off x="3717819" y="2678152"/>
        <a:ext cx="1255737" cy="627868"/>
      </dsp:txXfrm>
    </dsp:sp>
    <dsp:sp modelId="{9217D70C-C3A5-4835-9692-F33C43134763}">
      <dsp:nvSpPr>
        <dsp:cNvPr id="0" name=""/>
        <dsp:cNvSpPr/>
      </dsp:nvSpPr>
      <dsp:spPr>
        <a:xfrm>
          <a:off x="3717819" y="3569726"/>
          <a:ext cx="1255737" cy="627868"/>
        </a:xfrm>
        <a:prstGeom prst="rect">
          <a:avLst/>
        </a:prstGeom>
        <a:solidFill>
          <a:srgbClr val="0052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entury Gothic" panose="020B0502020202020204" pitchFamily="34" charset="0"/>
              <a:ea typeface="+mn-ea"/>
              <a:cs typeface="+mn-cs"/>
            </a:rPr>
            <a:t>Priority Prevention Areas</a:t>
          </a:r>
        </a:p>
      </dsp:txBody>
      <dsp:txXfrm>
        <a:off x="3717819" y="3569726"/>
        <a:ext cx="1255737" cy="6278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78C4B-D22D-4E56-984D-97F88D7B19E9}">
      <dsp:nvSpPr>
        <dsp:cNvPr id="0" name=""/>
        <dsp:cNvSpPr/>
      </dsp:nvSpPr>
      <dsp:spPr>
        <a:xfrm>
          <a:off x="3906" y="57862"/>
          <a:ext cx="1998296"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b="1" kern="1200" dirty="0">
              <a:solidFill>
                <a:schemeClr val="accent4">
                  <a:lumMod val="75000"/>
                </a:schemeClr>
              </a:solidFill>
              <a:latin typeface="Century Gothic" panose="020B0502020202020204" pitchFamily="34" charset="0"/>
            </a:rPr>
            <a:t>Option A </a:t>
          </a:r>
        </a:p>
      </dsp:txBody>
      <dsp:txXfrm>
        <a:off x="3906" y="57862"/>
        <a:ext cx="1998296" cy="514800"/>
      </dsp:txXfrm>
    </dsp:sp>
    <dsp:sp modelId="{8EFC78FB-6528-4AEE-AC00-03DB23340E01}">
      <dsp:nvSpPr>
        <dsp:cNvPr id="0" name=""/>
        <dsp:cNvSpPr/>
      </dsp:nvSpPr>
      <dsp:spPr>
        <a:xfrm>
          <a:off x="2002203" y="33731"/>
          <a:ext cx="399659" cy="563062"/>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84FE60-B50A-429C-B12D-E64A13068E70}">
      <dsp:nvSpPr>
        <dsp:cNvPr id="0" name=""/>
        <dsp:cNvSpPr/>
      </dsp:nvSpPr>
      <dsp:spPr>
        <a:xfrm>
          <a:off x="2561726" y="33731"/>
          <a:ext cx="5435366" cy="56306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None/>
          </a:pPr>
          <a:r>
            <a:rPr lang="en-US" sz="2600" kern="1200" dirty="0">
              <a:latin typeface="Century Gothic" panose="020B0502020202020204" pitchFamily="34" charset="0"/>
            </a:rPr>
            <a:t>Select all districts.</a:t>
          </a:r>
        </a:p>
      </dsp:txBody>
      <dsp:txXfrm>
        <a:off x="2561726" y="33731"/>
        <a:ext cx="5435366" cy="563062"/>
      </dsp:txXfrm>
    </dsp:sp>
    <dsp:sp modelId="{C7D445B4-7ACD-42CB-95D5-377FD178CD45}">
      <dsp:nvSpPr>
        <dsp:cNvPr id="0" name=""/>
        <dsp:cNvSpPr/>
      </dsp:nvSpPr>
      <dsp:spPr>
        <a:xfrm>
          <a:off x="3906" y="1092581"/>
          <a:ext cx="1998296"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b="1" kern="1200" dirty="0">
              <a:solidFill>
                <a:schemeClr val="accent4">
                  <a:lumMod val="75000"/>
                </a:schemeClr>
              </a:solidFill>
              <a:latin typeface="Century Gothic" panose="020B0502020202020204" pitchFamily="34" charset="0"/>
            </a:rPr>
            <a:t>Option B</a:t>
          </a:r>
        </a:p>
      </dsp:txBody>
      <dsp:txXfrm>
        <a:off x="3906" y="1092581"/>
        <a:ext cx="1998296" cy="514800"/>
      </dsp:txXfrm>
    </dsp:sp>
    <dsp:sp modelId="{7056A99B-EB07-4384-9EF4-E0FD9C98E4FF}">
      <dsp:nvSpPr>
        <dsp:cNvPr id="0" name=""/>
        <dsp:cNvSpPr/>
      </dsp:nvSpPr>
      <dsp:spPr>
        <a:xfrm>
          <a:off x="2002203" y="690393"/>
          <a:ext cx="399659" cy="1319175"/>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34F0E-A289-4EE5-970E-A6364868D24A}">
      <dsp:nvSpPr>
        <dsp:cNvPr id="0" name=""/>
        <dsp:cNvSpPr/>
      </dsp:nvSpPr>
      <dsp:spPr>
        <a:xfrm>
          <a:off x="2561726" y="690393"/>
          <a:ext cx="5435366" cy="1319175"/>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1" indent="0" algn="l" defTabSz="1155700">
            <a:lnSpc>
              <a:spcPct val="90000"/>
            </a:lnSpc>
            <a:spcBef>
              <a:spcPct val="0"/>
            </a:spcBef>
            <a:spcAft>
              <a:spcPct val="15000"/>
            </a:spcAft>
            <a:buNone/>
            <a:tabLst>
              <a:tab pos="0" algn="l"/>
            </a:tabLst>
          </a:pPr>
          <a:r>
            <a:rPr lang="en-US" sz="2600" kern="1200" dirty="0">
              <a:latin typeface="Century Gothic" panose="020B0502020202020204" pitchFamily="34" charset="0"/>
            </a:rPr>
            <a:t>Select districts purposively, without using a probability method.</a:t>
          </a:r>
        </a:p>
      </dsp:txBody>
      <dsp:txXfrm>
        <a:off x="2561726" y="690393"/>
        <a:ext cx="5435366" cy="1319175"/>
      </dsp:txXfrm>
    </dsp:sp>
    <dsp:sp modelId="{3C7F4BB9-D4C5-470C-B645-FFE3B2B8A128}">
      <dsp:nvSpPr>
        <dsp:cNvPr id="0" name=""/>
        <dsp:cNvSpPr/>
      </dsp:nvSpPr>
      <dsp:spPr>
        <a:xfrm>
          <a:off x="3906" y="2682318"/>
          <a:ext cx="1998296"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b="1" kern="1200" dirty="0">
              <a:solidFill>
                <a:schemeClr val="accent4">
                  <a:lumMod val="75000"/>
                </a:schemeClr>
              </a:solidFill>
              <a:latin typeface="Century Gothic" panose="020B0502020202020204" pitchFamily="34" charset="0"/>
            </a:rPr>
            <a:t>Option C</a:t>
          </a:r>
        </a:p>
      </dsp:txBody>
      <dsp:txXfrm>
        <a:off x="3906" y="2682318"/>
        <a:ext cx="1998296" cy="514800"/>
      </dsp:txXfrm>
    </dsp:sp>
    <dsp:sp modelId="{BAE89E45-E297-4B22-A08E-673479161DBF}">
      <dsp:nvSpPr>
        <dsp:cNvPr id="0" name=""/>
        <dsp:cNvSpPr/>
      </dsp:nvSpPr>
      <dsp:spPr>
        <a:xfrm>
          <a:off x="2002203" y="2103168"/>
          <a:ext cx="399659" cy="167310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17AA77-147A-4C1B-8A71-7E07B87C17DA}">
      <dsp:nvSpPr>
        <dsp:cNvPr id="0" name=""/>
        <dsp:cNvSpPr/>
      </dsp:nvSpPr>
      <dsp:spPr>
        <a:xfrm>
          <a:off x="2561726" y="2103168"/>
          <a:ext cx="5435366" cy="167310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1" indent="0" algn="l" defTabSz="1155700">
            <a:lnSpc>
              <a:spcPct val="90000"/>
            </a:lnSpc>
            <a:spcBef>
              <a:spcPct val="0"/>
            </a:spcBef>
            <a:spcAft>
              <a:spcPct val="15000"/>
            </a:spcAft>
            <a:buNone/>
          </a:pPr>
          <a:r>
            <a:rPr lang="en-US" sz="2600" kern="1200" dirty="0">
              <a:latin typeface="Century Gothic" panose="020B0502020202020204" pitchFamily="34" charset="0"/>
            </a:rPr>
            <a:t>Select districts using a probability method that allows inferences about the districts not selected.</a:t>
          </a:r>
        </a:p>
      </dsp:txBody>
      <dsp:txXfrm>
        <a:off x="2561726" y="2103168"/>
        <a:ext cx="5435366" cy="16731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7A4C9-6BFD-47AF-95C0-3ADCE0DD6437}">
      <dsp:nvSpPr>
        <dsp:cNvPr id="0" name=""/>
        <dsp:cNvSpPr/>
      </dsp:nvSpPr>
      <dsp:spPr>
        <a:xfrm>
          <a:off x="0" y="0"/>
          <a:ext cx="2945329" cy="1056132"/>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Choose scoring criteria</a:t>
          </a:r>
        </a:p>
      </dsp:txBody>
      <dsp:txXfrm>
        <a:off x="30933" y="30933"/>
        <a:ext cx="1716437" cy="994266"/>
      </dsp:txXfrm>
    </dsp:sp>
    <dsp:sp modelId="{7949610E-8D3E-4DFA-98D8-480879559FA3}">
      <dsp:nvSpPr>
        <dsp:cNvPr id="0" name=""/>
        <dsp:cNvSpPr/>
      </dsp:nvSpPr>
      <dsp:spPr>
        <a:xfrm>
          <a:off x="246671" y="1248156"/>
          <a:ext cx="2945329" cy="1056132"/>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Score each district </a:t>
          </a:r>
        </a:p>
      </dsp:txBody>
      <dsp:txXfrm>
        <a:off x="277604" y="1279089"/>
        <a:ext cx="1950306" cy="994266"/>
      </dsp:txXfrm>
    </dsp:sp>
    <dsp:sp modelId="{7CED99D8-75F7-4334-A5C7-B97150A19FD9}">
      <dsp:nvSpPr>
        <dsp:cNvPr id="0" name=""/>
        <dsp:cNvSpPr/>
      </dsp:nvSpPr>
      <dsp:spPr>
        <a:xfrm>
          <a:off x="536197" y="2514604"/>
          <a:ext cx="2945329" cy="1056132"/>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Sort into high-, medium-, and low-priority strata based on the score</a:t>
          </a:r>
        </a:p>
      </dsp:txBody>
      <dsp:txXfrm>
        <a:off x="567130" y="2545537"/>
        <a:ext cx="1953988" cy="994265"/>
      </dsp:txXfrm>
    </dsp:sp>
    <dsp:sp modelId="{10F36471-CA36-49C8-9AED-77765FAB9E7B}">
      <dsp:nvSpPr>
        <dsp:cNvPr id="0" name=""/>
        <dsp:cNvSpPr/>
      </dsp:nvSpPr>
      <dsp:spPr>
        <a:xfrm>
          <a:off x="736332" y="3744468"/>
          <a:ext cx="2945329" cy="1056132"/>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Randomly sample districts in each stratum</a:t>
          </a:r>
        </a:p>
      </dsp:txBody>
      <dsp:txXfrm>
        <a:off x="767265" y="3775401"/>
        <a:ext cx="1950306" cy="994266"/>
      </dsp:txXfrm>
    </dsp:sp>
    <dsp:sp modelId="{6C6B8787-3B3C-49B9-8BD4-256E898275E1}">
      <dsp:nvSpPr>
        <dsp:cNvPr id="0" name=""/>
        <dsp:cNvSpPr/>
      </dsp:nvSpPr>
      <dsp:spPr>
        <a:xfrm>
          <a:off x="2258843" y="808901"/>
          <a:ext cx="686485" cy="68648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latin typeface="Century Gothic" panose="020B0502020202020204" pitchFamily="34" charset="0"/>
          </a:endParaRPr>
        </a:p>
      </dsp:txBody>
      <dsp:txXfrm>
        <a:off x="2413302" y="808901"/>
        <a:ext cx="377567" cy="516580"/>
      </dsp:txXfrm>
    </dsp:sp>
    <dsp:sp modelId="{3634A07A-0FC8-4CC5-9E3F-6EBF1FBBB2D8}">
      <dsp:nvSpPr>
        <dsp:cNvPr id="0" name=""/>
        <dsp:cNvSpPr/>
      </dsp:nvSpPr>
      <dsp:spPr>
        <a:xfrm>
          <a:off x="2505515" y="2057057"/>
          <a:ext cx="686485" cy="68648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latin typeface="Century Gothic" panose="020B0502020202020204" pitchFamily="34" charset="0"/>
          </a:endParaRPr>
        </a:p>
      </dsp:txBody>
      <dsp:txXfrm>
        <a:off x="2659974" y="2057057"/>
        <a:ext cx="377567" cy="516580"/>
      </dsp:txXfrm>
    </dsp:sp>
    <dsp:sp modelId="{C7063096-BBF6-4D98-B5AF-D1A558B338C0}">
      <dsp:nvSpPr>
        <dsp:cNvPr id="0" name=""/>
        <dsp:cNvSpPr/>
      </dsp:nvSpPr>
      <dsp:spPr>
        <a:xfrm>
          <a:off x="2748504" y="3305213"/>
          <a:ext cx="686485" cy="68648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latin typeface="Century Gothic" panose="020B0502020202020204" pitchFamily="34" charset="0"/>
          </a:endParaRPr>
        </a:p>
      </dsp:txBody>
      <dsp:txXfrm>
        <a:off x="2902963" y="3305213"/>
        <a:ext cx="377567" cy="5165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0EE48-E777-4483-BE1D-1C97A4334705}">
      <dsp:nvSpPr>
        <dsp:cNvPr id="0" name=""/>
        <dsp:cNvSpPr/>
      </dsp:nvSpPr>
      <dsp:spPr>
        <a:xfrm rot="5400000">
          <a:off x="1420633" y="682257"/>
          <a:ext cx="1177262" cy="1958938"/>
        </a:xfrm>
        <a:prstGeom prst="corner">
          <a:avLst>
            <a:gd name="adj1" fmla="val 16120"/>
            <a:gd name="adj2" fmla="val 16110"/>
          </a:avLst>
        </a:prstGeom>
        <a:solidFill>
          <a:schemeClr val="accent4">
            <a:shade val="8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A357F-515F-4AC5-BDC9-36331D80C5F5}">
      <dsp:nvSpPr>
        <dsp:cNvPr id="0" name=""/>
        <dsp:cNvSpPr/>
      </dsp:nvSpPr>
      <dsp:spPr>
        <a:xfrm>
          <a:off x="1224119" y="1267557"/>
          <a:ext cx="1768540" cy="155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entury Gothic" panose="020B0502020202020204" pitchFamily="34" charset="0"/>
              <a:ea typeface="+mn-ea"/>
              <a:cs typeface="+mn-cs"/>
            </a:rPr>
            <a:t>Uganda</a:t>
          </a:r>
        </a:p>
        <a:p>
          <a:pPr marL="171450" lvl="1" indent="-171450" algn="l" defTabSz="711200">
            <a:lnSpc>
              <a:spcPct val="90000"/>
            </a:lnSpc>
            <a:spcBef>
              <a:spcPct val="0"/>
            </a:spcBef>
            <a:spcAft>
              <a:spcPct val="15000"/>
            </a:spcAft>
            <a:buNone/>
          </a:pPr>
          <a:r>
            <a:rPr lang="en-US" sz="1600" b="0" i="1" kern="1200" dirty="0">
              <a:latin typeface="Century Gothic" panose="020B0502020202020204" pitchFamily="34" charset="0"/>
              <a:ea typeface="+mn-ea"/>
              <a:cs typeface="+mn-cs"/>
            </a:rPr>
            <a:t>National level</a:t>
          </a:r>
        </a:p>
      </dsp:txBody>
      <dsp:txXfrm>
        <a:off x="1224119" y="1267557"/>
        <a:ext cx="1768540" cy="1550229"/>
      </dsp:txXfrm>
    </dsp:sp>
    <dsp:sp modelId="{5995708E-F353-4D13-8C42-27A0F42BAD15}">
      <dsp:nvSpPr>
        <dsp:cNvPr id="0" name=""/>
        <dsp:cNvSpPr/>
      </dsp:nvSpPr>
      <dsp:spPr>
        <a:xfrm>
          <a:off x="2658972" y="538037"/>
          <a:ext cx="333686" cy="333686"/>
        </a:xfrm>
        <a:prstGeom prst="triangle">
          <a:avLst>
            <a:gd name="adj" fmla="val 100000"/>
          </a:avLst>
        </a:prstGeom>
        <a:solidFill>
          <a:schemeClr val="accent4">
            <a:shade val="80000"/>
            <a:hueOff val="-44139"/>
            <a:satOff val="-1091"/>
            <a:lumOff val="6247"/>
            <a:alphaOff val="0"/>
          </a:schemeClr>
        </a:solidFill>
        <a:ln w="25400" cap="flat" cmpd="sng" algn="ctr">
          <a:solidFill>
            <a:schemeClr val="accent4">
              <a:shade val="80000"/>
              <a:hueOff val="-44139"/>
              <a:satOff val="-1091"/>
              <a:lumOff val="62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F0F86-64FE-4502-9F6E-3F35B015ACB8}">
      <dsp:nvSpPr>
        <dsp:cNvPr id="0" name=""/>
        <dsp:cNvSpPr/>
      </dsp:nvSpPr>
      <dsp:spPr>
        <a:xfrm rot="5400000">
          <a:off x="3585672" y="146516"/>
          <a:ext cx="1177262" cy="1958938"/>
        </a:xfrm>
        <a:prstGeom prst="corner">
          <a:avLst>
            <a:gd name="adj1" fmla="val 16120"/>
            <a:gd name="adj2" fmla="val 16110"/>
          </a:avLst>
        </a:prstGeom>
        <a:solidFill>
          <a:schemeClr val="accent4">
            <a:shade val="80000"/>
            <a:hueOff val="-88279"/>
            <a:satOff val="-2183"/>
            <a:lumOff val="12494"/>
            <a:alphaOff val="0"/>
          </a:schemeClr>
        </a:solidFill>
        <a:ln w="25400" cap="flat" cmpd="sng" algn="ctr">
          <a:solidFill>
            <a:schemeClr val="accent4">
              <a:shade val="80000"/>
              <a:hueOff val="-88279"/>
              <a:satOff val="-2183"/>
              <a:lumOff val="124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05B95-1CEB-45E6-BE1F-8280C16CC054}">
      <dsp:nvSpPr>
        <dsp:cNvPr id="0" name=""/>
        <dsp:cNvSpPr/>
      </dsp:nvSpPr>
      <dsp:spPr>
        <a:xfrm>
          <a:off x="3429003" y="752186"/>
          <a:ext cx="2121152" cy="155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entury Gothic" panose="020B0502020202020204" pitchFamily="34" charset="0"/>
              <a:ea typeface="+mn-ea"/>
              <a:cs typeface="+mn-cs"/>
            </a:rPr>
            <a:t>Four regions</a:t>
          </a:r>
        </a:p>
        <a:p>
          <a:pPr marL="0" lvl="1" indent="0" algn="l" defTabSz="711200">
            <a:lnSpc>
              <a:spcPct val="90000"/>
            </a:lnSpc>
            <a:spcBef>
              <a:spcPct val="0"/>
            </a:spcBef>
            <a:spcAft>
              <a:spcPct val="15000"/>
            </a:spcAft>
            <a:buNone/>
          </a:pPr>
          <a:r>
            <a:rPr lang="en-US" sz="1600" b="0" i="1" kern="1200" dirty="0">
              <a:latin typeface="Century Gothic" panose="020B0502020202020204" pitchFamily="34" charset="0"/>
              <a:ea typeface="+mn-ea"/>
              <a:cs typeface="+mn-cs"/>
            </a:rPr>
            <a:t>Central, Western, Northern, and Eastern</a:t>
          </a:r>
        </a:p>
      </dsp:txBody>
      <dsp:txXfrm>
        <a:off x="3429003" y="752186"/>
        <a:ext cx="2121152" cy="1550229"/>
      </dsp:txXfrm>
    </dsp:sp>
    <dsp:sp modelId="{04B5594B-D60B-4657-9209-00EA5B6BB9B5}">
      <dsp:nvSpPr>
        <dsp:cNvPr id="0" name=""/>
        <dsp:cNvSpPr/>
      </dsp:nvSpPr>
      <dsp:spPr>
        <a:xfrm>
          <a:off x="4824011" y="2296"/>
          <a:ext cx="333686" cy="333686"/>
        </a:xfrm>
        <a:prstGeom prst="triangle">
          <a:avLst>
            <a:gd name="adj" fmla="val 100000"/>
          </a:avLst>
        </a:prstGeom>
        <a:solidFill>
          <a:schemeClr val="accent4">
            <a:shade val="80000"/>
            <a:hueOff val="-132418"/>
            <a:satOff val="-3274"/>
            <a:lumOff val="18741"/>
            <a:alphaOff val="0"/>
          </a:schemeClr>
        </a:solidFill>
        <a:ln w="25400" cap="flat" cmpd="sng" algn="ctr">
          <a:solidFill>
            <a:schemeClr val="accent4">
              <a:shade val="80000"/>
              <a:hueOff val="-132418"/>
              <a:satOff val="-3274"/>
              <a:lumOff val="187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FEDB6-FD35-4798-ACEE-DD1804B68422}">
      <dsp:nvSpPr>
        <dsp:cNvPr id="0" name=""/>
        <dsp:cNvSpPr/>
      </dsp:nvSpPr>
      <dsp:spPr>
        <a:xfrm rot="5400000">
          <a:off x="5982199" y="-389225"/>
          <a:ext cx="1177262" cy="1958938"/>
        </a:xfrm>
        <a:prstGeom prst="corner">
          <a:avLst>
            <a:gd name="adj1" fmla="val 16120"/>
            <a:gd name="adj2" fmla="val 16110"/>
          </a:avLst>
        </a:prstGeom>
        <a:solidFill>
          <a:schemeClr val="accent4">
            <a:shade val="80000"/>
            <a:hueOff val="-176558"/>
            <a:satOff val="-4365"/>
            <a:lumOff val="24988"/>
            <a:alphaOff val="0"/>
          </a:schemeClr>
        </a:solidFill>
        <a:ln w="25400" cap="flat" cmpd="sng" algn="ctr">
          <a:solidFill>
            <a:schemeClr val="accent4">
              <a:shade val="80000"/>
              <a:hueOff val="-176558"/>
              <a:satOff val="-4365"/>
              <a:lumOff val="249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B8282-D4DC-4459-A08E-54A1EC4FE9F2}">
      <dsp:nvSpPr>
        <dsp:cNvPr id="0" name=""/>
        <dsp:cNvSpPr/>
      </dsp:nvSpPr>
      <dsp:spPr>
        <a:xfrm>
          <a:off x="5791203" y="218786"/>
          <a:ext cx="2620163" cy="155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entury Gothic" panose="020B0502020202020204" pitchFamily="34" charset="0"/>
              <a:ea typeface="+mn-ea"/>
              <a:cs typeface="+mn-cs"/>
            </a:rPr>
            <a:t>111 districts </a:t>
          </a:r>
        </a:p>
        <a:p>
          <a:pPr marL="0" lvl="0" indent="0" algn="l" defTabSz="711200">
            <a:lnSpc>
              <a:spcPct val="90000"/>
            </a:lnSpc>
            <a:spcBef>
              <a:spcPct val="0"/>
            </a:spcBef>
            <a:spcAft>
              <a:spcPct val="35000"/>
            </a:spcAft>
            <a:buNone/>
          </a:pPr>
          <a:r>
            <a:rPr lang="en-US" sz="1600" b="1" kern="1200" dirty="0">
              <a:latin typeface="Century Gothic" panose="020B0502020202020204" pitchFamily="34" charset="0"/>
              <a:ea typeface="+mn-ea"/>
              <a:cs typeface="+mn-cs"/>
            </a:rPr>
            <a:t>+ Kampala</a:t>
          </a:r>
        </a:p>
        <a:p>
          <a:pPr marL="0" lvl="1" indent="0" algn="l" defTabSz="711200">
            <a:lnSpc>
              <a:spcPct val="90000"/>
            </a:lnSpc>
            <a:spcBef>
              <a:spcPct val="0"/>
            </a:spcBef>
            <a:spcAft>
              <a:spcPct val="15000"/>
            </a:spcAft>
            <a:buFont typeface="Arial" panose="020B0604020202020204" pitchFamily="34" charset="0"/>
            <a:buNone/>
          </a:pPr>
          <a:r>
            <a:rPr lang="en-US" sz="1600" b="0" i="1" kern="1200" dirty="0">
              <a:latin typeface="Century Gothic" panose="020B0502020202020204" pitchFamily="34" charset="0"/>
              <a:ea typeface="+mn-ea"/>
              <a:cs typeface="+mn-cs"/>
            </a:rPr>
            <a:t>25 districts selected with oversampling of high- and medium-priority strata</a:t>
          </a:r>
        </a:p>
      </dsp:txBody>
      <dsp:txXfrm>
        <a:off x="5791203" y="218786"/>
        <a:ext cx="2620163" cy="15502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78C4B-D22D-4E56-984D-97F88D7B19E9}">
      <dsp:nvSpPr>
        <dsp:cNvPr id="0" name=""/>
        <dsp:cNvSpPr/>
      </dsp:nvSpPr>
      <dsp:spPr>
        <a:xfrm>
          <a:off x="1667" y="658861"/>
          <a:ext cx="852958" cy="50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latin typeface="Century Gothic" panose="020B0502020202020204" pitchFamily="34" charset="0"/>
            </a:rPr>
            <a:t>Option A </a:t>
          </a:r>
        </a:p>
      </dsp:txBody>
      <dsp:txXfrm>
        <a:off x="1667" y="658861"/>
        <a:ext cx="852958" cy="501187"/>
      </dsp:txXfrm>
    </dsp:sp>
    <dsp:sp modelId="{8EFC78FB-6528-4AEE-AC00-03DB23340E01}">
      <dsp:nvSpPr>
        <dsp:cNvPr id="0" name=""/>
        <dsp:cNvSpPr/>
      </dsp:nvSpPr>
      <dsp:spPr>
        <a:xfrm>
          <a:off x="854626" y="658861"/>
          <a:ext cx="170591" cy="501187"/>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84FE60-B50A-429C-B12D-E64A13068E70}">
      <dsp:nvSpPr>
        <dsp:cNvPr id="0" name=""/>
        <dsp:cNvSpPr/>
      </dsp:nvSpPr>
      <dsp:spPr>
        <a:xfrm>
          <a:off x="1093454" y="658861"/>
          <a:ext cx="2320047" cy="501187"/>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Century Gothic" panose="020B0502020202020204" pitchFamily="34" charset="0"/>
            </a:rPr>
            <a:t>Select all districts </a:t>
          </a:r>
        </a:p>
      </dsp:txBody>
      <dsp:txXfrm>
        <a:off x="1093454" y="658861"/>
        <a:ext cx="2320047" cy="501187"/>
      </dsp:txXfrm>
    </dsp:sp>
    <dsp:sp modelId="{C7D445B4-7ACD-42CB-95D5-377FD178CD45}">
      <dsp:nvSpPr>
        <dsp:cNvPr id="0" name=""/>
        <dsp:cNvSpPr/>
      </dsp:nvSpPr>
      <dsp:spPr>
        <a:xfrm>
          <a:off x="1667" y="1441149"/>
          <a:ext cx="852958" cy="50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latin typeface="Century Gothic" panose="020B0502020202020204" pitchFamily="34" charset="0"/>
            </a:rPr>
            <a:t>Option B</a:t>
          </a:r>
        </a:p>
      </dsp:txBody>
      <dsp:txXfrm>
        <a:off x="1667" y="1441149"/>
        <a:ext cx="852958" cy="501187"/>
      </dsp:txXfrm>
    </dsp:sp>
    <dsp:sp modelId="{7056A99B-EB07-4384-9EF4-E0FD9C98E4FF}">
      <dsp:nvSpPr>
        <dsp:cNvPr id="0" name=""/>
        <dsp:cNvSpPr/>
      </dsp:nvSpPr>
      <dsp:spPr>
        <a:xfrm>
          <a:off x="854626" y="1214049"/>
          <a:ext cx="170591" cy="955388"/>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34F0E-A289-4EE5-970E-A6364868D24A}">
      <dsp:nvSpPr>
        <dsp:cNvPr id="0" name=""/>
        <dsp:cNvSpPr/>
      </dsp:nvSpPr>
      <dsp:spPr>
        <a:xfrm>
          <a:off x="1093454" y="1214049"/>
          <a:ext cx="2320047" cy="95538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Century Gothic" panose="020B0502020202020204" pitchFamily="34" charset="0"/>
            </a:rPr>
            <a:t>Select districts purposively, without using a probability method</a:t>
          </a:r>
        </a:p>
      </dsp:txBody>
      <dsp:txXfrm>
        <a:off x="1093454" y="1214049"/>
        <a:ext cx="2320047" cy="955388"/>
      </dsp:txXfrm>
    </dsp:sp>
    <dsp:sp modelId="{3C7F4BB9-D4C5-470C-B645-FFE3B2B8A128}">
      <dsp:nvSpPr>
        <dsp:cNvPr id="0" name=""/>
        <dsp:cNvSpPr/>
      </dsp:nvSpPr>
      <dsp:spPr>
        <a:xfrm>
          <a:off x="1667" y="2568004"/>
          <a:ext cx="852958" cy="50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latin typeface="Century Gothic" panose="020B0502020202020204" pitchFamily="34" charset="0"/>
            </a:rPr>
            <a:t>Option C</a:t>
          </a:r>
        </a:p>
      </dsp:txBody>
      <dsp:txXfrm>
        <a:off x="1667" y="2568004"/>
        <a:ext cx="852958" cy="501187"/>
      </dsp:txXfrm>
    </dsp:sp>
    <dsp:sp modelId="{BAE89E45-E297-4B22-A08E-673479161DBF}">
      <dsp:nvSpPr>
        <dsp:cNvPr id="0" name=""/>
        <dsp:cNvSpPr/>
      </dsp:nvSpPr>
      <dsp:spPr>
        <a:xfrm>
          <a:off x="854626" y="2223437"/>
          <a:ext cx="170591" cy="1190320"/>
        </a:xfrm>
        <a:prstGeom prst="leftBrace">
          <a:avLst>
            <a:gd name="adj1" fmla="val 35000"/>
            <a:gd name="adj2" fmla="val 50000"/>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17AA77-147A-4C1B-8A71-7E07B87C17DA}">
      <dsp:nvSpPr>
        <dsp:cNvPr id="0" name=""/>
        <dsp:cNvSpPr/>
      </dsp:nvSpPr>
      <dsp:spPr>
        <a:xfrm>
          <a:off x="1093454" y="2223437"/>
          <a:ext cx="2320047" cy="119032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latin typeface="Century Gothic" panose="020B0502020202020204" pitchFamily="34" charset="0"/>
            </a:rPr>
            <a:t>Select districts using a probability method that allows inferences about the districts not selected</a:t>
          </a:r>
        </a:p>
      </dsp:txBody>
      <dsp:txXfrm>
        <a:off x="1093454" y="2223437"/>
        <a:ext cx="2320047" cy="11903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FEBCA4-EADE-400C-BBF2-8B7BABC660F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EDC828B-A408-4BAF-909D-149AD352EA9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BC8D426-F1AF-481A-985C-54F98F94B7C1}" type="datetimeFigureOut">
              <a:rPr lang="en-US" smtClean="0"/>
              <a:t>9/23/2019</a:t>
            </a:fld>
            <a:endParaRPr lang="en-US" dirty="0"/>
          </a:p>
        </p:txBody>
      </p:sp>
      <p:sp>
        <p:nvSpPr>
          <p:cNvPr id="4" name="Footer Placeholder 3">
            <a:extLst>
              <a:ext uri="{FF2B5EF4-FFF2-40B4-BE49-F238E27FC236}">
                <a16:creationId xmlns:a16="http://schemas.microsoft.com/office/drawing/2014/main" id="{F1A691C9-667B-4339-97E3-AF163D54051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134399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9DE214-82FA-4E4B-BE3B-30BC60ECE6A9}" type="datetimeFigureOut">
              <a:rPr lang="en-US" smtClean="0"/>
              <a:pPr/>
              <a:t>9/23/2019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CEBB8E-D19A-41CC-A64B-7B655252FB9C}" type="slidenum">
              <a:rPr lang="en-US" smtClean="0"/>
              <a:pPr/>
              <a:t>‹#›</a:t>
            </a:fld>
            <a:endParaRPr lang="en-US" dirty="0"/>
          </a:p>
        </p:txBody>
      </p:sp>
    </p:spTree>
    <p:extLst>
      <p:ext uri="{BB962C8B-B14F-4D97-AF65-F5344CB8AC3E}">
        <p14:creationId xmlns:p14="http://schemas.microsoft.com/office/powerpoint/2010/main" val="23442708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asureevaluation.org/resources/tools/hiv-aids/plac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asureevaluation.org/resources/tools/hiv-aids/place/place-method/the-place-mapping-tool-a-plug-in-for-gi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easureevaluation.org/resources/publications/fs-18-322z?searchterm=PLACE+Ugand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asureevaluation.org/resources/tools/hiv-aids/place/place-method/the-place-mapping-tool-a-plug-in-for-gi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easureevaluation.org/resources/tools/hiv-aids/place/place-method/the-place-mapping-tool-a-plug-in-for-gi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easureevaluation.org/resources/publications/tr-14-109-e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measureevaluation.org/resources/tools/hiv-aids/place/uganda/place-assessments-in-uganda"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is a long presentation. When used for trainings, see the agendas associated with the Priorities for Local AIDS Control Efforts (PLACE) Fieldwork Implementation Guide to plan breaks for participants. The guide is in the PLACE Tool Kit, available online here: </a:t>
            </a:r>
            <a:r>
              <a:rPr lang="en-US" sz="1100" u="sng" kern="1200" dirty="0">
                <a:solidFill>
                  <a:schemeClr val="tx1"/>
                </a:solidFill>
                <a:effectLst/>
                <a:latin typeface="+mn-lt"/>
                <a:ea typeface="+mn-ea"/>
                <a:cs typeface="+mn-cs"/>
                <a:hlinkClick r:id="rId3"/>
              </a:rPr>
              <a:t>https://www.measureevaluation.org/resources/tools/hiv-aids/place</a:t>
            </a:r>
            <a:r>
              <a:rPr lang="en-US" sz="1100" dirty="0"/>
              <a:t>.</a:t>
            </a:r>
          </a:p>
        </p:txBody>
      </p:sp>
      <p:sp>
        <p:nvSpPr>
          <p:cNvPr id="4" name="Slide Number Placeholder 3"/>
          <p:cNvSpPr>
            <a:spLocks noGrp="1"/>
          </p:cNvSpPr>
          <p:nvPr>
            <p:ph type="sldNum" sz="quarter" idx="5"/>
          </p:nvPr>
        </p:nvSpPr>
        <p:spPr/>
        <p:txBody>
          <a:bodyPr/>
          <a:lstStyle/>
          <a:p>
            <a:fld id="{A5CEBB8E-D19A-41CC-A64B-7B655252FB9C}" type="slidenum">
              <a:rPr lang="en-US" smtClean="0"/>
              <a:pPr/>
              <a:t>1</a:t>
            </a:fld>
            <a:endParaRPr lang="en-US" dirty="0"/>
          </a:p>
        </p:txBody>
      </p:sp>
    </p:spTree>
    <p:extLst>
      <p:ext uri="{BB962C8B-B14F-4D97-AF65-F5344CB8AC3E}">
        <p14:creationId xmlns:p14="http://schemas.microsoft.com/office/powerpoint/2010/main" val="368729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11</a:t>
            </a:fld>
            <a:endParaRPr lang="en-US" dirty="0"/>
          </a:p>
        </p:txBody>
      </p:sp>
    </p:spTree>
    <p:extLst>
      <p:ext uri="{BB962C8B-B14F-4D97-AF65-F5344CB8AC3E}">
        <p14:creationId xmlns:p14="http://schemas.microsoft.com/office/powerpoint/2010/main" val="339473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15</a:t>
            </a:fld>
            <a:endParaRPr lang="en-US" dirty="0"/>
          </a:p>
        </p:txBody>
      </p:sp>
    </p:spTree>
    <p:extLst>
      <p:ext uri="{BB962C8B-B14F-4D97-AF65-F5344CB8AC3E}">
        <p14:creationId xmlns:p14="http://schemas.microsoft.com/office/powerpoint/2010/main" val="328356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5268"/>
                </a:solidFill>
                <a:latin typeface="Century Gothic" panose="020B0502020202020204" pitchFamily="34" charset="0"/>
              </a:rPr>
              <a:t>Action: Edit the figure, as necessary. Ask the National Steering Committee for any other recommendations for the committees. </a:t>
            </a:r>
          </a:p>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17</a:t>
            </a:fld>
            <a:endParaRPr lang="en-US" dirty="0"/>
          </a:p>
        </p:txBody>
      </p:sp>
    </p:spTree>
    <p:extLst>
      <p:ext uri="{BB962C8B-B14F-4D97-AF65-F5344CB8AC3E}">
        <p14:creationId xmlns:p14="http://schemas.microsoft.com/office/powerpoint/2010/main" val="222873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Use Worksheet 3.1 to document stakeholder engagement.   </a:t>
            </a:r>
          </a:p>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18</a:t>
            </a:fld>
            <a:endParaRPr lang="en-US" dirty="0"/>
          </a:p>
        </p:txBody>
      </p:sp>
    </p:spTree>
    <p:extLst>
      <p:ext uri="{BB962C8B-B14F-4D97-AF65-F5344CB8AC3E}">
        <p14:creationId xmlns:p14="http://schemas.microsoft.com/office/powerpoint/2010/main" val="157609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19</a:t>
            </a:fld>
            <a:endParaRPr lang="en-US" dirty="0"/>
          </a:p>
        </p:txBody>
      </p:sp>
    </p:spTree>
    <p:extLst>
      <p:ext uri="{BB962C8B-B14F-4D97-AF65-F5344CB8AC3E}">
        <p14:creationId xmlns:p14="http://schemas.microsoft.com/office/powerpoint/2010/main" val="4199692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Use this slide to identify the names of the Core Implementation Team</a:t>
            </a:r>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20</a:t>
            </a:fld>
            <a:endParaRPr lang="en-US" dirty="0"/>
          </a:p>
        </p:txBody>
      </p:sp>
    </p:spTree>
    <p:extLst>
      <p:ext uri="{BB962C8B-B14F-4D97-AF65-F5344CB8AC3E}">
        <p14:creationId xmlns:p14="http://schemas.microsoft.com/office/powerpoint/2010/main" val="4188123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22</a:t>
            </a:fld>
            <a:endParaRPr lang="en-US" dirty="0"/>
          </a:p>
        </p:txBody>
      </p:sp>
    </p:spTree>
    <p:extLst>
      <p:ext uri="{BB962C8B-B14F-4D97-AF65-F5344CB8AC3E}">
        <p14:creationId xmlns:p14="http://schemas.microsoft.com/office/powerpoint/2010/main" val="306351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23</a:t>
            </a:fld>
            <a:endParaRPr lang="en-US" dirty="0"/>
          </a:p>
        </p:txBody>
      </p:sp>
    </p:spTree>
    <p:extLst>
      <p:ext uri="{BB962C8B-B14F-4D97-AF65-F5344CB8AC3E}">
        <p14:creationId xmlns:p14="http://schemas.microsoft.com/office/powerpoint/2010/main" val="1938948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PLACE QGIS software is available on MEASURE Evaluation’s website, here: </a:t>
            </a:r>
            <a:r>
              <a:rPr lang="en-US" sz="1200" u="sng" kern="1200" dirty="0">
                <a:solidFill>
                  <a:schemeClr val="tx1"/>
                </a:solidFill>
                <a:effectLst/>
                <a:latin typeface="+mn-lt"/>
                <a:ea typeface="+mn-ea"/>
                <a:cs typeface="+mn-cs"/>
                <a:hlinkClick r:id="rId3"/>
              </a:rPr>
              <a:t>https://www.measureevaluation.org/resources/tools/hiv-aids/place/place-method/the-place-mapping-tool-a-plug-in-for-gis</a:t>
            </a:r>
            <a:r>
              <a:rPr lang="en-US" dirty="0"/>
              <a:t>.</a:t>
            </a:r>
          </a:p>
        </p:txBody>
      </p:sp>
      <p:sp>
        <p:nvSpPr>
          <p:cNvPr id="4" name="Slide Number Placeholder 3"/>
          <p:cNvSpPr>
            <a:spLocks noGrp="1"/>
          </p:cNvSpPr>
          <p:nvPr>
            <p:ph type="sldNum" sz="quarter" idx="5"/>
          </p:nvPr>
        </p:nvSpPr>
        <p:spPr/>
        <p:txBody>
          <a:bodyPr/>
          <a:lstStyle/>
          <a:p>
            <a:fld id="{A5CEBB8E-D19A-41CC-A64B-7B655252FB9C}" type="slidenum">
              <a:rPr lang="en-US" smtClean="0"/>
              <a:pPr/>
              <a:t>24</a:t>
            </a:fld>
            <a:endParaRPr lang="en-US" dirty="0"/>
          </a:p>
        </p:txBody>
      </p:sp>
    </p:spTree>
    <p:extLst>
      <p:ext uri="{BB962C8B-B14F-4D97-AF65-F5344CB8AC3E}">
        <p14:creationId xmlns:p14="http://schemas.microsoft.com/office/powerpoint/2010/main" val="157536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framework should be updated to reflect the country situation. See </a:t>
            </a:r>
            <a:r>
              <a:rPr lang="en-US" b="1" dirty="0"/>
              <a:t>Worksheet 4.1: The Geographic Framework, </a:t>
            </a:r>
            <a:r>
              <a:rPr lang="en-US" b="0" dirty="0"/>
              <a:t>Appendix A</a:t>
            </a:r>
            <a:r>
              <a:rPr lang="en-US" dirty="0"/>
              <a:t> in the Protocol Decisions Manual.</a:t>
            </a:r>
          </a:p>
        </p:txBody>
      </p:sp>
      <p:sp>
        <p:nvSpPr>
          <p:cNvPr id="4" name="Slide Number Placeholder 3"/>
          <p:cNvSpPr>
            <a:spLocks noGrp="1"/>
          </p:cNvSpPr>
          <p:nvPr>
            <p:ph type="sldNum" sz="quarter" idx="5"/>
          </p:nvPr>
        </p:nvSpPr>
        <p:spPr/>
        <p:txBody>
          <a:bodyPr/>
          <a:lstStyle/>
          <a:p>
            <a:fld id="{A5CEBB8E-D19A-41CC-A64B-7B655252FB9C}" type="slidenum">
              <a:rPr lang="en-US" smtClean="0"/>
              <a:pPr/>
              <a:t>26</a:t>
            </a:fld>
            <a:endParaRPr lang="en-US" dirty="0"/>
          </a:p>
        </p:txBody>
      </p:sp>
    </p:spTree>
    <p:extLst>
      <p:ext uri="{BB962C8B-B14F-4D97-AF65-F5344CB8AC3E}">
        <p14:creationId xmlns:p14="http://schemas.microsoft.com/office/powerpoint/2010/main" val="396285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a:latin typeface="Calibri" panose="020F0502020204030204" pitchFamily="34" charset="0"/>
              </a:rPr>
              <a:t>Here’s a list of all the parts of the PLACE Protocol Decisions Manual, each of which will be discussed during this presentation. See Table 1 of the manual for a more complete breakdown of what tools are provided with the PLACE method manuals, and where they can be found. The manual is in the PLACE Tool Kit, online here: </a:t>
            </a:r>
            <a:r>
              <a:rPr lang="en-US" sz="800" dirty="0"/>
              <a:t>https://www.measureevaluation.</a:t>
            </a:r>
            <a:br>
              <a:rPr lang="en-US" sz="800" u="sng" dirty="0"/>
            </a:br>
            <a:r>
              <a:rPr lang="en-US" sz="800" dirty="0"/>
              <a:t>org/resources/tools/hiv-aids/place. The Sample Protocol, which the Protocol Decisions Manual supports, is also in the tool kit, online.</a:t>
            </a:r>
            <a:endParaRPr lang="en-US" sz="800" baseline="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A5CEBB8E-D19A-41CC-A64B-7B655252FB9C}" type="slidenum">
              <a:rPr lang="en-US" smtClean="0"/>
              <a:pPr/>
              <a:t>2</a:t>
            </a:fld>
            <a:endParaRPr lang="en-US" dirty="0"/>
          </a:p>
        </p:txBody>
      </p:sp>
    </p:spTree>
    <p:extLst>
      <p:ext uri="{BB962C8B-B14F-4D97-AF65-F5344CB8AC3E}">
        <p14:creationId xmlns:p14="http://schemas.microsoft.com/office/powerpoint/2010/main" val="3614111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whatever indicators were available and used. </a:t>
            </a:r>
          </a:p>
        </p:txBody>
      </p:sp>
      <p:sp>
        <p:nvSpPr>
          <p:cNvPr id="4" name="Slide Number Placeholder 3"/>
          <p:cNvSpPr>
            <a:spLocks noGrp="1"/>
          </p:cNvSpPr>
          <p:nvPr>
            <p:ph type="sldNum" sz="quarter" idx="5"/>
          </p:nvPr>
        </p:nvSpPr>
        <p:spPr/>
        <p:txBody>
          <a:bodyPr/>
          <a:lstStyle/>
          <a:p>
            <a:fld id="{A5CEBB8E-D19A-41CC-A64B-7B655252FB9C}" type="slidenum">
              <a:rPr lang="en-US" smtClean="0"/>
              <a:pPr/>
              <a:t>28</a:t>
            </a:fld>
            <a:endParaRPr lang="en-US" dirty="0"/>
          </a:p>
        </p:txBody>
      </p:sp>
    </p:spTree>
    <p:extLst>
      <p:ext uri="{BB962C8B-B14F-4D97-AF65-F5344CB8AC3E}">
        <p14:creationId xmlns:p14="http://schemas.microsoft.com/office/powerpoint/2010/main" val="4133828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Action: Review and approve the PPA typology (Worksheet 4.3 in the Protocol Decisions Manual).  </a:t>
            </a:r>
          </a:p>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29</a:t>
            </a:fld>
            <a:endParaRPr lang="en-US" dirty="0"/>
          </a:p>
        </p:txBody>
      </p:sp>
    </p:spTree>
    <p:extLst>
      <p:ext uri="{BB962C8B-B14F-4D97-AF65-F5344CB8AC3E}">
        <p14:creationId xmlns:p14="http://schemas.microsoft.com/office/powerpoint/2010/main" val="805588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framework should be updated to reflect the country situation. See </a:t>
            </a:r>
            <a:r>
              <a:rPr lang="en-US" b="1" dirty="0"/>
              <a:t>Worksheet 4.3 </a:t>
            </a:r>
            <a:r>
              <a:rPr lang="en-US" dirty="0"/>
              <a:t>in the Protocol Decisions Manual.</a:t>
            </a:r>
          </a:p>
        </p:txBody>
      </p:sp>
      <p:sp>
        <p:nvSpPr>
          <p:cNvPr id="4" name="Slide Number Placeholder 3"/>
          <p:cNvSpPr>
            <a:spLocks noGrp="1"/>
          </p:cNvSpPr>
          <p:nvPr>
            <p:ph type="sldNum" sz="quarter" idx="5"/>
          </p:nvPr>
        </p:nvSpPr>
        <p:spPr/>
        <p:txBody>
          <a:bodyPr/>
          <a:lstStyle/>
          <a:p>
            <a:fld id="{A5CEBB8E-D19A-41CC-A64B-7B655252FB9C}" type="slidenum">
              <a:rPr lang="en-US" smtClean="0"/>
              <a:pPr/>
              <a:t>30</a:t>
            </a:fld>
            <a:endParaRPr lang="en-US" dirty="0"/>
          </a:p>
        </p:txBody>
      </p:sp>
    </p:spTree>
    <p:extLst>
      <p:ext uri="{BB962C8B-B14F-4D97-AF65-F5344CB8AC3E}">
        <p14:creationId xmlns:p14="http://schemas.microsoft.com/office/powerpoint/2010/main" val="3454807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25 Districts in Uganda: 2018 PLACE Assessments (</a:t>
            </a:r>
            <a:r>
              <a:rPr lang="en-US" dirty="0">
                <a:hlinkClick r:id="rId3"/>
              </a:rPr>
              <a:t>https://www.measureevaluation.org/resources/publications/fs-18-322z?searchterm=PLACE+Uganda</a:t>
            </a:r>
            <a:r>
              <a:rPr lang="en-US" dirty="0"/>
              <a:t>)</a:t>
            </a:r>
          </a:p>
        </p:txBody>
      </p:sp>
      <p:sp>
        <p:nvSpPr>
          <p:cNvPr id="4" name="Slide Number Placeholder 3"/>
          <p:cNvSpPr>
            <a:spLocks noGrp="1"/>
          </p:cNvSpPr>
          <p:nvPr>
            <p:ph type="sldNum" sz="quarter" idx="5"/>
          </p:nvPr>
        </p:nvSpPr>
        <p:spPr/>
        <p:txBody>
          <a:bodyPr/>
          <a:lstStyle/>
          <a:p>
            <a:fld id="{A5CEBB8E-D19A-41CC-A64B-7B655252FB9C}" type="slidenum">
              <a:rPr lang="en-US" smtClean="0"/>
              <a:pPr/>
              <a:t>31</a:t>
            </a:fld>
            <a:endParaRPr lang="en-US" dirty="0"/>
          </a:p>
        </p:txBody>
      </p:sp>
    </p:spTree>
    <p:extLst>
      <p:ext uri="{BB962C8B-B14F-4D97-AF65-F5344CB8AC3E}">
        <p14:creationId xmlns:p14="http://schemas.microsoft.com/office/powerpoint/2010/main" val="1729211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description of the QGIS PLACE Mapping Tool is available on MEASURE Evaluation’s website, here: </a:t>
            </a:r>
            <a:r>
              <a:rPr lang="en-US" sz="1200" u="sng" kern="1200" dirty="0">
                <a:solidFill>
                  <a:schemeClr val="tx1"/>
                </a:solidFill>
                <a:effectLst/>
                <a:latin typeface="+mn-lt"/>
                <a:ea typeface="+mn-ea"/>
                <a:cs typeface="+mn-cs"/>
                <a:hlinkClick r:id="rId3"/>
              </a:rPr>
              <a:t>https://www.measureevaluation.org/resources/tools/hiv-aids/place/place-method/the-place-mapping-tool-a-plug-in-for-gis</a:t>
            </a:r>
            <a:r>
              <a:rPr lang="en-US" dirty="0"/>
              <a:t>.</a:t>
            </a:r>
          </a:p>
        </p:txBody>
      </p:sp>
      <p:sp>
        <p:nvSpPr>
          <p:cNvPr id="4" name="Slide Number Placeholder 3"/>
          <p:cNvSpPr>
            <a:spLocks noGrp="1"/>
          </p:cNvSpPr>
          <p:nvPr>
            <p:ph type="sldNum" sz="quarter" idx="5"/>
          </p:nvPr>
        </p:nvSpPr>
        <p:spPr/>
        <p:txBody>
          <a:bodyPr/>
          <a:lstStyle/>
          <a:p>
            <a:fld id="{A5CEBB8E-D19A-41CC-A64B-7B655252FB9C}" type="slidenum">
              <a:rPr lang="en-US" smtClean="0"/>
              <a:pPr/>
              <a:t>32</a:t>
            </a:fld>
            <a:endParaRPr lang="en-US" dirty="0"/>
          </a:p>
        </p:txBody>
      </p:sp>
    </p:spTree>
    <p:extLst>
      <p:ext uri="{BB962C8B-B14F-4D97-AF65-F5344CB8AC3E}">
        <p14:creationId xmlns:p14="http://schemas.microsoft.com/office/powerpoint/2010/main" val="386258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Aft>
                <a:spcPts val="1000"/>
              </a:spcAft>
              <a:buFont typeface="Arial" panose="020B0604020202020204" pitchFamily="34" charset="0"/>
              <a:buChar char="•"/>
            </a:pPr>
            <a:r>
              <a:rPr lang="en-US" sz="1200" i="1" dirty="0">
                <a:solidFill>
                  <a:srgbClr val="005268"/>
                </a:solidFill>
                <a:latin typeface="Century Gothic" panose="020B0502020202020204" pitchFamily="34" charset="0"/>
              </a:rPr>
              <a:t>After reviewing available data, the Country Principal Investigator should present a recommendation on whether all areas (called districts in the generic protocol) will be selected (Option A) or not (Option B or C).  </a:t>
            </a:r>
          </a:p>
          <a:p>
            <a:pPr marL="171450" indent="-171450">
              <a:lnSpc>
                <a:spcPct val="150000"/>
              </a:lnSpc>
              <a:spcAft>
                <a:spcPts val="1000"/>
              </a:spcAft>
              <a:buFont typeface="Arial" panose="020B0604020202020204" pitchFamily="34" charset="0"/>
              <a:buChar char="•"/>
            </a:pPr>
            <a:r>
              <a:rPr lang="en-US" sz="1200" dirty="0">
                <a:solidFill>
                  <a:srgbClr val="005268"/>
                </a:solidFill>
                <a:latin typeface="Century Gothic" panose="020B0502020202020204" pitchFamily="34" charset="0"/>
              </a:rPr>
              <a:t>If a subset of districts is selected, the recommendation should be to select the districts with a probability method (Option C) to allow extrapolation to areas not selected. See the tools for options on selecting areas. </a:t>
            </a:r>
          </a:p>
          <a:p>
            <a:pPr marL="171450" indent="-171450">
              <a:lnSpc>
                <a:spcPct val="150000"/>
              </a:lnSpc>
              <a:spcAft>
                <a:spcPts val="1000"/>
              </a:spcAft>
              <a:buFont typeface="Arial" panose="020B0604020202020204" pitchFamily="34" charset="0"/>
              <a:buChar char="•"/>
            </a:pPr>
            <a:r>
              <a:rPr lang="en-US" sz="1200" dirty="0">
                <a:solidFill>
                  <a:srgbClr val="005268"/>
                </a:solidFill>
                <a:latin typeface="Century Gothic" panose="020B0502020202020204" pitchFamily="34" charset="0"/>
              </a:rPr>
              <a:t>Option B is often selected if the donor is </a:t>
            </a:r>
            <a:r>
              <a:rPr lang="en-US" dirty="0">
                <a:solidFill>
                  <a:srgbClr val="005268"/>
                </a:solidFill>
                <a:latin typeface="Century Gothic" panose="020B0502020202020204" pitchFamily="34" charset="0"/>
              </a:rPr>
              <a:t>interested only </a:t>
            </a:r>
            <a:r>
              <a:rPr lang="en-US" sz="1200" dirty="0">
                <a:solidFill>
                  <a:srgbClr val="005268"/>
                </a:solidFill>
                <a:latin typeface="Century Gothic" panose="020B0502020202020204" pitchFamily="34" charset="0"/>
              </a:rPr>
              <a:t>in specific districts and wants to implement PLACE in all of them. </a:t>
            </a:r>
          </a:p>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33</a:t>
            </a:fld>
            <a:endParaRPr lang="en-US" dirty="0"/>
          </a:p>
        </p:txBody>
      </p:sp>
    </p:spTree>
    <p:extLst>
      <p:ext uri="{BB962C8B-B14F-4D97-AF65-F5344CB8AC3E}">
        <p14:creationId xmlns:p14="http://schemas.microsoft.com/office/powerpoint/2010/main" val="2174916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Steering Committee wants to use criteria to score districts, this is a method that can be used. If this method is not an option, don’t present this slide. </a:t>
            </a:r>
          </a:p>
          <a:p>
            <a:endParaRPr lang="en-US" dirty="0"/>
          </a:p>
          <a:p>
            <a:r>
              <a:rPr lang="en-US" dirty="0"/>
              <a:t>The Scorecard tool is in the package of QGIS PLACE materials on MEASURE Evaluation’s website: </a:t>
            </a:r>
            <a:r>
              <a:rPr lang="en-US" sz="1200" u="sng" kern="1200" dirty="0">
                <a:solidFill>
                  <a:schemeClr val="tx1"/>
                </a:solidFill>
                <a:effectLst/>
                <a:latin typeface="+mn-lt"/>
                <a:ea typeface="+mn-ea"/>
                <a:cs typeface="+mn-cs"/>
                <a:hlinkClick r:id="rId3"/>
              </a:rPr>
              <a:t>https://www.measureevaluation.org/resources/tools/hiv-aids/place/place-method/the-place-mapping-tool-a-plug-in-for-gis</a:t>
            </a:r>
            <a:r>
              <a:rPr lang="en-US" dirty="0"/>
              <a:t>.</a:t>
            </a:r>
          </a:p>
        </p:txBody>
      </p:sp>
      <p:sp>
        <p:nvSpPr>
          <p:cNvPr id="4" name="Slide Number Placeholder 3"/>
          <p:cNvSpPr>
            <a:spLocks noGrp="1"/>
          </p:cNvSpPr>
          <p:nvPr>
            <p:ph type="sldNum" sz="quarter" idx="5"/>
          </p:nvPr>
        </p:nvSpPr>
        <p:spPr/>
        <p:txBody>
          <a:bodyPr/>
          <a:lstStyle/>
          <a:p>
            <a:fld id="{A5CEBB8E-D19A-41CC-A64B-7B655252FB9C}" type="slidenum">
              <a:rPr lang="en-US" smtClean="0"/>
              <a:pPr/>
              <a:t>34</a:t>
            </a:fld>
            <a:endParaRPr lang="en-US" dirty="0"/>
          </a:p>
        </p:txBody>
      </p:sp>
    </p:spTree>
    <p:extLst>
      <p:ext uri="{BB962C8B-B14F-4D97-AF65-F5344CB8AC3E}">
        <p14:creationId xmlns:p14="http://schemas.microsoft.com/office/powerpoint/2010/main" val="957862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can be presented as an option if the plan for selecting areas has not been finalized. For details, see:</a:t>
            </a:r>
          </a:p>
          <a:p>
            <a:r>
              <a:rPr lang="en-US" sz="1200" kern="1200" dirty="0">
                <a:solidFill>
                  <a:schemeClr val="tx1"/>
                </a:solidFill>
                <a:effectLst/>
                <a:latin typeface="+mn-lt"/>
                <a:ea typeface="+mn-ea"/>
                <a:cs typeface="+mn-cs"/>
              </a:rPr>
              <a:t>MEASURE Evaluation. (2014). Priorities for Local AIDS Control Efforts: Uganda, 2013–2014. Chapel Hill, NC, USA: MEASURE Evaluation, University of North Carolina. Retrieved from </a:t>
            </a:r>
          </a:p>
          <a:p>
            <a:r>
              <a:rPr lang="en-US" sz="1200" u="sng" kern="1200" dirty="0">
                <a:solidFill>
                  <a:schemeClr val="tx1"/>
                </a:solidFill>
                <a:effectLst/>
                <a:latin typeface="+mn-lt"/>
                <a:ea typeface="+mn-ea"/>
                <a:cs typeface="+mn-cs"/>
                <a:hlinkClick r:id="rId3"/>
              </a:rPr>
              <a:t>https://www.measureevaluation.org/resources/publications/tr-14-109-en</a:t>
            </a:r>
            <a:r>
              <a:rPr lang="en-US" dirty="0"/>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35</a:t>
            </a:fld>
            <a:endParaRPr lang="en-US" dirty="0"/>
          </a:p>
        </p:txBody>
      </p:sp>
    </p:spTree>
    <p:extLst>
      <p:ext uri="{BB962C8B-B14F-4D97-AF65-F5344CB8AC3E}">
        <p14:creationId xmlns:p14="http://schemas.microsoft.com/office/powerpoint/2010/main" val="817628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36</a:t>
            </a:fld>
            <a:endParaRPr lang="en-US" dirty="0"/>
          </a:p>
        </p:txBody>
      </p:sp>
    </p:spTree>
    <p:extLst>
      <p:ext uri="{BB962C8B-B14F-4D97-AF65-F5344CB8AC3E}">
        <p14:creationId xmlns:p14="http://schemas.microsoft.com/office/powerpoint/2010/main" val="1548620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37</a:t>
            </a:fld>
            <a:endParaRPr lang="en-US" dirty="0"/>
          </a:p>
        </p:txBody>
      </p:sp>
    </p:spTree>
    <p:extLst>
      <p:ext uri="{BB962C8B-B14F-4D97-AF65-F5344CB8AC3E}">
        <p14:creationId xmlns:p14="http://schemas.microsoft.com/office/powerpoint/2010/main" val="111506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3</a:t>
            </a:fld>
            <a:endParaRPr lang="en-US" dirty="0"/>
          </a:p>
        </p:txBody>
      </p:sp>
    </p:spTree>
    <p:extLst>
      <p:ext uri="{BB962C8B-B14F-4D97-AF65-F5344CB8AC3E}">
        <p14:creationId xmlns:p14="http://schemas.microsoft.com/office/powerpoint/2010/main" val="82844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38</a:t>
            </a:fld>
            <a:endParaRPr lang="en-US" dirty="0"/>
          </a:p>
        </p:txBody>
      </p:sp>
    </p:spTree>
    <p:extLst>
      <p:ext uri="{BB962C8B-B14F-4D97-AF65-F5344CB8AC3E}">
        <p14:creationId xmlns:p14="http://schemas.microsoft.com/office/powerpoint/2010/main" val="3866089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71450" indent="-171450">
              <a:lnSpc>
                <a:spcPts val="2515"/>
              </a:lnSpc>
              <a:spcAft>
                <a:spcPts val="1000"/>
              </a:spcAft>
              <a:buFont typeface="Arial" panose="020B0604020202020204" pitchFamily="34" charset="0"/>
              <a:buChar char="•"/>
            </a:pPr>
            <a:r>
              <a:rPr lang="en-US" dirty="0">
                <a:solidFill>
                  <a:srgbClr val="005268"/>
                </a:solidFill>
                <a:latin typeface="Century Gothic" panose="020B0502020202020204" pitchFamily="34" charset="0"/>
              </a:rPr>
              <a:t>The National Steering Committee may want to ensure that a sampling statistician is consulted to document the sampling strategy used to select areas and to ensure that the sampling approach meets the needs of the committee. </a:t>
            </a:r>
          </a:p>
          <a:p>
            <a:pPr marL="171450" indent="-171450">
              <a:lnSpc>
                <a:spcPts val="2515"/>
              </a:lnSpc>
              <a:spcAft>
                <a:spcPts val="1000"/>
              </a:spcAft>
              <a:buFont typeface="Arial" panose="020B0604020202020204" pitchFamily="34" charset="0"/>
              <a:buChar char="•"/>
            </a:pPr>
            <a:r>
              <a:rPr lang="en-US" dirty="0">
                <a:solidFill>
                  <a:srgbClr val="005268"/>
                </a:solidFill>
                <a:latin typeface="Century Gothic" panose="020B0502020202020204" pitchFamily="34" charset="0"/>
              </a:rPr>
              <a:t>Rarely are all areas selected. Consequently, if extrapolation of results is intended for the entire country, it is important to document which areas were selected outright for a specific reason and which areas were selected based on random or stratified random sampling. </a:t>
            </a:r>
          </a:p>
          <a:p>
            <a:pPr marL="171450" indent="-171450">
              <a:lnSpc>
                <a:spcPts val="2515"/>
              </a:lnSpc>
              <a:spcAft>
                <a:spcPts val="1000"/>
              </a:spcAft>
              <a:buFont typeface="Arial" panose="020B0604020202020204" pitchFamily="34" charset="0"/>
              <a:buChar char="•"/>
            </a:pPr>
            <a:r>
              <a:rPr lang="en-US" i="1" dirty="0">
                <a:solidFill>
                  <a:srgbClr val="005268"/>
                </a:solidFill>
                <a:latin typeface="Century Gothic" panose="020B0502020202020204" pitchFamily="34" charset="0"/>
              </a:rPr>
              <a:t>Action: The specific sampling probability for each selected area should be documented in a spreadsheet. </a:t>
            </a:r>
          </a:p>
          <a:p>
            <a:pPr marL="685800" indent="-228600">
              <a:lnSpc>
                <a:spcPts val="2515"/>
              </a:lnSpc>
              <a:spcAft>
                <a:spcPts val="1000"/>
              </a:spcAft>
              <a:buFont typeface="Courier New" panose="02070309020205020404" pitchFamily="49" charset="0"/>
              <a:buChar char="o"/>
            </a:pPr>
            <a:r>
              <a:rPr lang="en-US" i="1" dirty="0">
                <a:solidFill>
                  <a:srgbClr val="005268"/>
                </a:solidFill>
                <a:latin typeface="Century Gothic" panose="020B0502020202020204" pitchFamily="34" charset="0"/>
              </a:rPr>
              <a:t>List criteria used to select districts </a:t>
            </a:r>
          </a:p>
          <a:p>
            <a:pPr marL="685800" indent="-228600">
              <a:lnSpc>
                <a:spcPts val="2515"/>
              </a:lnSpc>
              <a:spcAft>
                <a:spcPts val="1000"/>
              </a:spcAft>
              <a:buFont typeface="Courier New" panose="02070309020205020404" pitchFamily="49" charset="0"/>
              <a:buChar char="o"/>
            </a:pPr>
            <a:r>
              <a:rPr lang="en-US" i="1" dirty="0">
                <a:solidFill>
                  <a:srgbClr val="005268"/>
                </a:solidFill>
                <a:latin typeface="Century Gothic" panose="020B0502020202020204" pitchFamily="34" charset="0"/>
              </a:rPr>
              <a:t>List whether Option A, B, or C was selected </a:t>
            </a:r>
          </a:p>
          <a:p>
            <a:pPr marL="685800" indent="-228600">
              <a:lnSpc>
                <a:spcPts val="2515"/>
              </a:lnSpc>
              <a:spcAft>
                <a:spcPts val="1000"/>
              </a:spcAft>
              <a:buFont typeface="Courier New" panose="02070309020205020404" pitchFamily="49" charset="0"/>
              <a:buChar char="o"/>
            </a:pPr>
            <a:r>
              <a:rPr lang="en-US" i="1" dirty="0">
                <a:solidFill>
                  <a:srgbClr val="005268"/>
                </a:solidFill>
                <a:latin typeface="Century Gothic" panose="020B0502020202020204" pitchFamily="34" charset="0"/>
              </a:rPr>
              <a:t>Explain the rationale for the strategy </a:t>
            </a:r>
          </a:p>
          <a:p>
            <a:pPr marL="685800" indent="-228600">
              <a:lnSpc>
                <a:spcPts val="2515"/>
              </a:lnSpc>
              <a:spcAft>
                <a:spcPts val="1000"/>
              </a:spcAft>
              <a:buFont typeface="Courier New" panose="02070309020205020404" pitchFamily="49" charset="0"/>
              <a:buChar char="o"/>
            </a:pPr>
            <a:r>
              <a:rPr lang="en-US" i="1" dirty="0">
                <a:solidFill>
                  <a:srgbClr val="005268"/>
                </a:solidFill>
                <a:latin typeface="Century Gothic" panose="020B0502020202020204" pitchFamily="34" charset="0"/>
              </a:rPr>
              <a:t>Provide the list of sampled areas </a:t>
            </a:r>
          </a:p>
          <a:p>
            <a:pPr marL="302575" indent="-302575">
              <a:lnSpc>
                <a:spcPts val="2515"/>
              </a:lnSpc>
              <a:spcAft>
                <a:spcPts val="1000"/>
              </a:spcAft>
              <a:buFont typeface="Courier New" panose="02070309020205020404" pitchFamily="49" charset="0"/>
              <a:buChar char="o"/>
            </a:pPr>
            <a:endParaRPr lang="en-US" i="1" dirty="0">
              <a:solidFill>
                <a:srgbClr val="005268"/>
              </a:solidFill>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39</a:t>
            </a:fld>
            <a:endParaRPr lang="en-US" dirty="0"/>
          </a:p>
        </p:txBody>
      </p:sp>
    </p:spTree>
    <p:extLst>
      <p:ext uri="{BB962C8B-B14F-4D97-AF65-F5344CB8AC3E}">
        <p14:creationId xmlns:p14="http://schemas.microsoft.com/office/powerpoint/2010/main" val="3398949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41</a:t>
            </a:fld>
            <a:endParaRPr lang="en-US" dirty="0"/>
          </a:p>
        </p:txBody>
      </p:sp>
    </p:spTree>
    <p:extLst>
      <p:ext uri="{BB962C8B-B14F-4D97-AF65-F5344CB8AC3E}">
        <p14:creationId xmlns:p14="http://schemas.microsoft.com/office/powerpoint/2010/main" val="324700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42</a:t>
            </a:fld>
            <a:endParaRPr lang="en-US" dirty="0"/>
          </a:p>
        </p:txBody>
      </p:sp>
    </p:spTree>
    <p:extLst>
      <p:ext uri="{BB962C8B-B14F-4D97-AF65-F5344CB8AC3E}">
        <p14:creationId xmlns:p14="http://schemas.microsoft.com/office/powerpoint/2010/main" val="783551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mapping readiness assessment makes sure that people at higher risk for HIV, such as female sex workers and men who have sex with men, are aware of PLACE and understand that their communities will benefit from it. During that assessment, we identify ways to protect those populations and to make sure that no harm comes from identifying places to find these populations. </a:t>
            </a:r>
          </a:p>
        </p:txBody>
      </p:sp>
      <p:sp>
        <p:nvSpPr>
          <p:cNvPr id="4" name="Slide Number Placeholder 3"/>
          <p:cNvSpPr>
            <a:spLocks noGrp="1"/>
          </p:cNvSpPr>
          <p:nvPr>
            <p:ph type="sldNum" sz="quarter" idx="5"/>
          </p:nvPr>
        </p:nvSpPr>
        <p:spPr/>
        <p:txBody>
          <a:bodyPr/>
          <a:lstStyle/>
          <a:p>
            <a:fld id="{A5CEBB8E-D19A-41CC-A64B-7B655252FB9C}" type="slidenum">
              <a:rPr lang="en-US" smtClean="0"/>
              <a:pPr/>
              <a:t>43</a:t>
            </a:fld>
            <a:endParaRPr lang="en-US" dirty="0"/>
          </a:p>
        </p:txBody>
      </p:sp>
    </p:spTree>
    <p:extLst>
      <p:ext uri="{BB962C8B-B14F-4D97-AF65-F5344CB8AC3E}">
        <p14:creationId xmlns:p14="http://schemas.microsoft.com/office/powerpoint/2010/main" val="2887769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44</a:t>
            </a:fld>
            <a:endParaRPr lang="en-US" dirty="0"/>
          </a:p>
        </p:txBody>
      </p:sp>
    </p:spTree>
    <p:extLst>
      <p:ext uri="{BB962C8B-B14F-4D97-AF65-F5344CB8AC3E}">
        <p14:creationId xmlns:p14="http://schemas.microsoft.com/office/powerpoint/2010/main" val="365417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is in PLACE Form A: Questionnaire for Community Informants, in the PLACE Tool Kit online.</a:t>
            </a:r>
          </a:p>
        </p:txBody>
      </p:sp>
      <p:sp>
        <p:nvSpPr>
          <p:cNvPr id="4" name="Slide Number Placeholder 3"/>
          <p:cNvSpPr>
            <a:spLocks noGrp="1"/>
          </p:cNvSpPr>
          <p:nvPr>
            <p:ph type="sldNum" sz="quarter" idx="5"/>
          </p:nvPr>
        </p:nvSpPr>
        <p:spPr/>
        <p:txBody>
          <a:bodyPr/>
          <a:lstStyle/>
          <a:p>
            <a:fld id="{A5CEBB8E-D19A-41CC-A64B-7B655252FB9C}" type="slidenum">
              <a:rPr lang="en-US" smtClean="0"/>
              <a:pPr/>
              <a:t>47</a:t>
            </a:fld>
            <a:endParaRPr lang="en-US" dirty="0"/>
          </a:p>
        </p:txBody>
      </p:sp>
    </p:spTree>
    <p:extLst>
      <p:ext uri="{BB962C8B-B14F-4D97-AF65-F5344CB8AC3E}">
        <p14:creationId xmlns:p14="http://schemas.microsoft.com/office/powerpoint/2010/main" val="3834642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48</a:t>
            </a:fld>
            <a:endParaRPr lang="en-US" dirty="0"/>
          </a:p>
        </p:txBody>
      </p:sp>
    </p:spTree>
    <p:extLst>
      <p:ext uri="{BB962C8B-B14F-4D97-AF65-F5344CB8AC3E}">
        <p14:creationId xmlns:p14="http://schemas.microsoft.com/office/powerpoint/2010/main" val="2937670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49</a:t>
            </a:fld>
            <a:endParaRPr lang="en-US" dirty="0"/>
          </a:p>
        </p:txBody>
      </p:sp>
    </p:spTree>
    <p:extLst>
      <p:ext uri="{BB962C8B-B14F-4D97-AF65-F5344CB8AC3E}">
        <p14:creationId xmlns:p14="http://schemas.microsoft.com/office/powerpoint/2010/main" val="184809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Forms A, B, and C are included in the PLACE Fieldwork Implementation Guide and are also available as discrete files in Word and pdf in the PLACE Tool Kit, online.</a:t>
            </a:r>
          </a:p>
        </p:txBody>
      </p:sp>
      <p:sp>
        <p:nvSpPr>
          <p:cNvPr id="4" name="Slide Number Placeholder 3"/>
          <p:cNvSpPr>
            <a:spLocks noGrp="1"/>
          </p:cNvSpPr>
          <p:nvPr>
            <p:ph type="sldNum" sz="quarter" idx="5"/>
          </p:nvPr>
        </p:nvSpPr>
        <p:spPr/>
        <p:txBody>
          <a:bodyPr/>
          <a:lstStyle/>
          <a:p>
            <a:fld id="{A5CEBB8E-D19A-41CC-A64B-7B655252FB9C}" type="slidenum">
              <a:rPr lang="en-US" smtClean="0"/>
              <a:pPr/>
              <a:t>52</a:t>
            </a:fld>
            <a:endParaRPr lang="en-US" dirty="0"/>
          </a:p>
        </p:txBody>
      </p:sp>
    </p:spTree>
    <p:extLst>
      <p:ext uri="{BB962C8B-B14F-4D97-AF65-F5344CB8AC3E}">
        <p14:creationId xmlns:p14="http://schemas.microsoft.com/office/powerpoint/2010/main" val="403167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4</a:t>
            </a:fld>
            <a:endParaRPr lang="en-US" dirty="0"/>
          </a:p>
        </p:txBody>
      </p:sp>
    </p:spTree>
    <p:extLst>
      <p:ext uri="{BB962C8B-B14F-4D97-AF65-F5344CB8AC3E}">
        <p14:creationId xmlns:p14="http://schemas.microsoft.com/office/powerpoint/2010/main" val="3131795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53</a:t>
            </a:fld>
            <a:endParaRPr lang="en-US" dirty="0"/>
          </a:p>
        </p:txBody>
      </p:sp>
    </p:spTree>
    <p:extLst>
      <p:ext uri="{BB962C8B-B14F-4D97-AF65-F5344CB8AC3E}">
        <p14:creationId xmlns:p14="http://schemas.microsoft.com/office/powerpoint/2010/main" val="1639481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codes are in Form A.</a:t>
            </a:r>
          </a:p>
        </p:txBody>
      </p:sp>
      <p:sp>
        <p:nvSpPr>
          <p:cNvPr id="4" name="Slide Number Placeholder 3"/>
          <p:cNvSpPr>
            <a:spLocks noGrp="1"/>
          </p:cNvSpPr>
          <p:nvPr>
            <p:ph type="sldNum" sz="quarter" idx="5"/>
          </p:nvPr>
        </p:nvSpPr>
        <p:spPr/>
        <p:txBody>
          <a:bodyPr/>
          <a:lstStyle/>
          <a:p>
            <a:fld id="{A5CEBB8E-D19A-41CC-A64B-7B655252FB9C}" type="slidenum">
              <a:rPr lang="en-US" smtClean="0"/>
              <a:pPr/>
              <a:t>54</a:t>
            </a:fld>
            <a:endParaRPr lang="en-US" dirty="0"/>
          </a:p>
        </p:txBody>
      </p:sp>
    </p:spTree>
    <p:extLst>
      <p:ext uri="{BB962C8B-B14F-4D97-AF65-F5344CB8AC3E}">
        <p14:creationId xmlns:p14="http://schemas.microsoft.com/office/powerpoint/2010/main" val="3934854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55</a:t>
            </a:fld>
            <a:endParaRPr lang="en-US" dirty="0"/>
          </a:p>
        </p:txBody>
      </p:sp>
    </p:spTree>
    <p:extLst>
      <p:ext uri="{BB962C8B-B14F-4D97-AF65-F5344CB8AC3E}">
        <p14:creationId xmlns:p14="http://schemas.microsoft.com/office/powerpoint/2010/main" val="2325216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56</a:t>
            </a:fld>
            <a:endParaRPr lang="en-US" dirty="0"/>
          </a:p>
        </p:txBody>
      </p:sp>
    </p:spTree>
    <p:extLst>
      <p:ext uri="{BB962C8B-B14F-4D97-AF65-F5344CB8AC3E}">
        <p14:creationId xmlns:p14="http://schemas.microsoft.com/office/powerpoint/2010/main" val="4212373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57</a:t>
            </a:fld>
            <a:endParaRPr lang="en-US" dirty="0"/>
          </a:p>
        </p:txBody>
      </p:sp>
    </p:spTree>
    <p:extLst>
      <p:ext uri="{BB962C8B-B14F-4D97-AF65-F5344CB8AC3E}">
        <p14:creationId xmlns:p14="http://schemas.microsoft.com/office/powerpoint/2010/main" val="4119453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58</a:t>
            </a:fld>
            <a:endParaRPr lang="en-US" dirty="0"/>
          </a:p>
        </p:txBody>
      </p:sp>
    </p:spTree>
    <p:extLst>
      <p:ext uri="{BB962C8B-B14F-4D97-AF65-F5344CB8AC3E}">
        <p14:creationId xmlns:p14="http://schemas.microsoft.com/office/powerpoint/2010/main" val="18842777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MSM are not a focus, delete this slide.</a:t>
            </a:r>
          </a:p>
          <a:p>
            <a:endParaRPr lang="en-US" dirty="0"/>
          </a:p>
          <a:p>
            <a:r>
              <a:rPr lang="en-US" dirty="0"/>
              <a:t>Read slide.</a:t>
            </a:r>
          </a:p>
          <a:p>
            <a:endParaRPr lang="en-US" dirty="0"/>
          </a:p>
          <a:p>
            <a:r>
              <a:rPr lang="en-US" dirty="0"/>
              <a:t>Note: Can discuss locally used terms for MSM.</a:t>
            </a:r>
          </a:p>
        </p:txBody>
      </p:sp>
      <p:sp>
        <p:nvSpPr>
          <p:cNvPr id="4" name="Slide Number Placeholder 3"/>
          <p:cNvSpPr>
            <a:spLocks noGrp="1"/>
          </p:cNvSpPr>
          <p:nvPr>
            <p:ph type="sldNum" sz="quarter" idx="10"/>
          </p:nvPr>
        </p:nvSpPr>
        <p:spPr/>
        <p:txBody>
          <a:bodyPr/>
          <a:lstStyle/>
          <a:p>
            <a:fld id="{2F4C0F45-B357-408B-A5B1-0690FD7F845D}" type="slidenum">
              <a:rPr lang="en-US" smtClean="0"/>
              <a:pPr/>
              <a:t>59</a:t>
            </a:fld>
            <a:endParaRPr lang="en-US" dirty="0"/>
          </a:p>
        </p:txBody>
      </p:sp>
    </p:spTree>
    <p:extLst>
      <p:ext uri="{BB962C8B-B14F-4D97-AF65-F5344CB8AC3E}">
        <p14:creationId xmlns:p14="http://schemas.microsoft.com/office/powerpoint/2010/main" val="1746766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transgender persons are not a focus, delete this slide.</a:t>
            </a:r>
          </a:p>
        </p:txBody>
      </p:sp>
      <p:sp>
        <p:nvSpPr>
          <p:cNvPr id="4" name="Slide Number Placeholder 3"/>
          <p:cNvSpPr>
            <a:spLocks noGrp="1"/>
          </p:cNvSpPr>
          <p:nvPr>
            <p:ph type="sldNum" sz="quarter" idx="10"/>
          </p:nvPr>
        </p:nvSpPr>
        <p:spPr/>
        <p:txBody>
          <a:bodyPr/>
          <a:lstStyle/>
          <a:p>
            <a:fld id="{2F4C0F45-B357-408B-A5B1-0690FD7F845D}" type="slidenum">
              <a:rPr lang="en-US" smtClean="0"/>
              <a:pPr/>
              <a:t>60</a:t>
            </a:fld>
            <a:endParaRPr lang="en-US" dirty="0"/>
          </a:p>
        </p:txBody>
      </p:sp>
    </p:spTree>
    <p:extLst>
      <p:ext uri="{BB962C8B-B14F-4D97-AF65-F5344CB8AC3E}">
        <p14:creationId xmlns:p14="http://schemas.microsoft.com/office/powerpoint/2010/main" val="2656955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people who inject drugs are not a focus, delete this slide.</a:t>
            </a:r>
          </a:p>
        </p:txBody>
      </p:sp>
      <p:sp>
        <p:nvSpPr>
          <p:cNvPr id="4" name="Slide Number Placeholder 3"/>
          <p:cNvSpPr>
            <a:spLocks noGrp="1"/>
          </p:cNvSpPr>
          <p:nvPr>
            <p:ph type="sldNum" sz="quarter" idx="10"/>
          </p:nvPr>
        </p:nvSpPr>
        <p:spPr/>
        <p:txBody>
          <a:bodyPr/>
          <a:lstStyle/>
          <a:p>
            <a:fld id="{2F4C0F45-B357-408B-A5B1-0690FD7F845D}" type="slidenum">
              <a:rPr lang="en-US" smtClean="0"/>
              <a:pPr/>
              <a:t>61</a:t>
            </a:fld>
            <a:endParaRPr lang="en-US" dirty="0"/>
          </a:p>
        </p:txBody>
      </p:sp>
    </p:spTree>
    <p:extLst>
      <p:ext uri="{BB962C8B-B14F-4D97-AF65-F5344CB8AC3E}">
        <p14:creationId xmlns:p14="http://schemas.microsoft.com/office/powerpoint/2010/main" val="32610184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female sex workers are not a focus, delete this slide.</a:t>
            </a:r>
          </a:p>
        </p:txBody>
      </p:sp>
      <p:sp>
        <p:nvSpPr>
          <p:cNvPr id="4" name="Slide Number Placeholder 3"/>
          <p:cNvSpPr>
            <a:spLocks noGrp="1"/>
          </p:cNvSpPr>
          <p:nvPr>
            <p:ph type="sldNum" sz="quarter" idx="10"/>
          </p:nvPr>
        </p:nvSpPr>
        <p:spPr/>
        <p:txBody>
          <a:bodyPr/>
          <a:lstStyle/>
          <a:p>
            <a:fld id="{2F4C0F45-B357-408B-A5B1-0690FD7F845D}" type="slidenum">
              <a:rPr lang="en-US" smtClean="0"/>
              <a:pPr/>
              <a:t>62</a:t>
            </a:fld>
            <a:endParaRPr lang="en-US" dirty="0"/>
          </a:p>
        </p:txBody>
      </p:sp>
    </p:spTree>
    <p:extLst>
      <p:ext uri="{BB962C8B-B14F-4D97-AF65-F5344CB8AC3E}">
        <p14:creationId xmlns:p14="http://schemas.microsoft.com/office/powerpoint/2010/main" val="125486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worksheet and all others referenced in this slide deck are in Appendix A of the PLACE Protocol Decisions Manual.</a:t>
            </a:r>
          </a:p>
        </p:txBody>
      </p:sp>
      <p:sp>
        <p:nvSpPr>
          <p:cNvPr id="4" name="Slide Number Placeholder 3"/>
          <p:cNvSpPr>
            <a:spLocks noGrp="1"/>
          </p:cNvSpPr>
          <p:nvPr>
            <p:ph type="sldNum" sz="quarter" idx="5"/>
          </p:nvPr>
        </p:nvSpPr>
        <p:spPr/>
        <p:txBody>
          <a:bodyPr/>
          <a:lstStyle/>
          <a:p>
            <a:fld id="{A5CEBB8E-D19A-41CC-A64B-7B655252FB9C}" type="slidenum">
              <a:rPr lang="en-US" smtClean="0"/>
              <a:pPr/>
              <a:t>5</a:t>
            </a:fld>
            <a:endParaRPr lang="en-US" dirty="0"/>
          </a:p>
        </p:txBody>
      </p:sp>
    </p:spTree>
    <p:extLst>
      <p:ext uri="{BB962C8B-B14F-4D97-AF65-F5344CB8AC3E}">
        <p14:creationId xmlns:p14="http://schemas.microsoft.com/office/powerpoint/2010/main" val="2624056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63</a:t>
            </a:fld>
            <a:endParaRPr lang="en-US" dirty="0"/>
          </a:p>
        </p:txBody>
      </p:sp>
    </p:spTree>
    <p:extLst>
      <p:ext uri="{BB962C8B-B14F-4D97-AF65-F5344CB8AC3E}">
        <p14:creationId xmlns:p14="http://schemas.microsoft.com/office/powerpoint/2010/main" val="905969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64</a:t>
            </a:fld>
            <a:endParaRPr lang="en-US" dirty="0"/>
          </a:p>
        </p:txBody>
      </p:sp>
    </p:spTree>
    <p:extLst>
      <p:ext uri="{BB962C8B-B14F-4D97-AF65-F5344CB8AC3E}">
        <p14:creationId xmlns:p14="http://schemas.microsoft.com/office/powerpoint/2010/main" val="22484177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65</a:t>
            </a:fld>
            <a:endParaRPr lang="en-US" dirty="0"/>
          </a:p>
        </p:txBody>
      </p:sp>
    </p:spTree>
    <p:extLst>
      <p:ext uri="{BB962C8B-B14F-4D97-AF65-F5344CB8AC3E}">
        <p14:creationId xmlns:p14="http://schemas.microsoft.com/office/powerpoint/2010/main" val="202995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68</a:t>
            </a:fld>
            <a:endParaRPr lang="en-US" dirty="0"/>
          </a:p>
        </p:txBody>
      </p:sp>
    </p:spTree>
    <p:extLst>
      <p:ext uri="{BB962C8B-B14F-4D97-AF65-F5344CB8AC3E}">
        <p14:creationId xmlns:p14="http://schemas.microsoft.com/office/powerpoint/2010/main" val="1944696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69</a:t>
            </a:fld>
            <a:endParaRPr lang="en-US" dirty="0"/>
          </a:p>
        </p:txBody>
      </p:sp>
    </p:spTree>
    <p:extLst>
      <p:ext uri="{BB962C8B-B14F-4D97-AF65-F5344CB8AC3E}">
        <p14:creationId xmlns:p14="http://schemas.microsoft.com/office/powerpoint/2010/main" val="11912135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70</a:t>
            </a:fld>
            <a:endParaRPr lang="en-US" dirty="0"/>
          </a:p>
        </p:txBody>
      </p:sp>
    </p:spTree>
    <p:extLst>
      <p:ext uri="{BB962C8B-B14F-4D97-AF65-F5344CB8AC3E}">
        <p14:creationId xmlns:p14="http://schemas.microsoft.com/office/powerpoint/2010/main" val="23988673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75</a:t>
            </a:fld>
            <a:endParaRPr lang="en-US" dirty="0"/>
          </a:p>
        </p:txBody>
      </p:sp>
    </p:spTree>
    <p:extLst>
      <p:ext uri="{BB962C8B-B14F-4D97-AF65-F5344CB8AC3E}">
        <p14:creationId xmlns:p14="http://schemas.microsoft.com/office/powerpoint/2010/main" val="17384524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77</a:t>
            </a:fld>
            <a:endParaRPr lang="en-US" dirty="0"/>
          </a:p>
        </p:txBody>
      </p:sp>
    </p:spTree>
    <p:extLst>
      <p:ext uri="{BB962C8B-B14F-4D97-AF65-F5344CB8AC3E}">
        <p14:creationId xmlns:p14="http://schemas.microsoft.com/office/powerpoint/2010/main" val="14301196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78</a:t>
            </a:fld>
            <a:endParaRPr lang="en-US" dirty="0"/>
          </a:p>
        </p:txBody>
      </p:sp>
    </p:spTree>
    <p:extLst>
      <p:ext uri="{BB962C8B-B14F-4D97-AF65-F5344CB8AC3E}">
        <p14:creationId xmlns:p14="http://schemas.microsoft.com/office/powerpoint/2010/main" val="19046082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79</a:t>
            </a:fld>
            <a:endParaRPr lang="en-US" dirty="0"/>
          </a:p>
        </p:txBody>
      </p:sp>
    </p:spTree>
    <p:extLst>
      <p:ext uri="{BB962C8B-B14F-4D97-AF65-F5344CB8AC3E}">
        <p14:creationId xmlns:p14="http://schemas.microsoft.com/office/powerpoint/2010/main" val="63289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6</a:t>
            </a:fld>
            <a:endParaRPr lang="en-US" dirty="0"/>
          </a:p>
        </p:txBody>
      </p:sp>
    </p:spTree>
    <p:extLst>
      <p:ext uri="{BB962C8B-B14F-4D97-AF65-F5344CB8AC3E}">
        <p14:creationId xmlns:p14="http://schemas.microsoft.com/office/powerpoint/2010/main" val="34609468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Master Venue List template in MS Excel is available in the PLACE Tool Kit, online.</a:t>
            </a:r>
          </a:p>
        </p:txBody>
      </p:sp>
      <p:sp>
        <p:nvSpPr>
          <p:cNvPr id="4" name="Slide Number Placeholder 3"/>
          <p:cNvSpPr>
            <a:spLocks noGrp="1"/>
          </p:cNvSpPr>
          <p:nvPr>
            <p:ph type="sldNum" sz="quarter" idx="5"/>
          </p:nvPr>
        </p:nvSpPr>
        <p:spPr/>
        <p:txBody>
          <a:bodyPr/>
          <a:lstStyle/>
          <a:p>
            <a:fld id="{A5CEBB8E-D19A-41CC-A64B-7B655252FB9C}" type="slidenum">
              <a:rPr lang="en-US" smtClean="0"/>
              <a:pPr/>
              <a:t>80</a:t>
            </a:fld>
            <a:endParaRPr lang="en-US" dirty="0"/>
          </a:p>
        </p:txBody>
      </p:sp>
    </p:spTree>
    <p:extLst>
      <p:ext uri="{BB962C8B-B14F-4D97-AF65-F5344CB8AC3E}">
        <p14:creationId xmlns:p14="http://schemas.microsoft.com/office/powerpoint/2010/main" val="4874791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81</a:t>
            </a:fld>
            <a:endParaRPr lang="en-US" dirty="0"/>
          </a:p>
        </p:txBody>
      </p:sp>
    </p:spTree>
    <p:extLst>
      <p:ext uri="{BB962C8B-B14F-4D97-AF65-F5344CB8AC3E}">
        <p14:creationId xmlns:p14="http://schemas.microsoft.com/office/powerpoint/2010/main" val="23764724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83</a:t>
            </a:fld>
            <a:endParaRPr lang="en-US" dirty="0"/>
          </a:p>
        </p:txBody>
      </p:sp>
    </p:spTree>
    <p:extLst>
      <p:ext uri="{BB962C8B-B14F-4D97-AF65-F5344CB8AC3E}">
        <p14:creationId xmlns:p14="http://schemas.microsoft.com/office/powerpoint/2010/main" val="33534074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84</a:t>
            </a:fld>
            <a:endParaRPr lang="en-US" dirty="0"/>
          </a:p>
        </p:txBody>
      </p:sp>
    </p:spTree>
    <p:extLst>
      <p:ext uri="{BB962C8B-B14F-4D97-AF65-F5344CB8AC3E}">
        <p14:creationId xmlns:p14="http://schemas.microsoft.com/office/powerpoint/2010/main" val="27650226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85</a:t>
            </a:fld>
            <a:endParaRPr lang="en-US" dirty="0"/>
          </a:p>
        </p:txBody>
      </p:sp>
    </p:spTree>
    <p:extLst>
      <p:ext uri="{BB962C8B-B14F-4D97-AF65-F5344CB8AC3E}">
        <p14:creationId xmlns:p14="http://schemas.microsoft.com/office/powerpoint/2010/main" val="33556008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86</a:t>
            </a:fld>
            <a:endParaRPr lang="en-US" dirty="0"/>
          </a:p>
        </p:txBody>
      </p:sp>
    </p:spTree>
    <p:extLst>
      <p:ext uri="{BB962C8B-B14F-4D97-AF65-F5344CB8AC3E}">
        <p14:creationId xmlns:p14="http://schemas.microsoft.com/office/powerpoint/2010/main" val="1027315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87</a:t>
            </a:fld>
            <a:endParaRPr lang="en-US" dirty="0"/>
          </a:p>
        </p:txBody>
      </p:sp>
    </p:spTree>
    <p:extLst>
      <p:ext uri="{BB962C8B-B14F-4D97-AF65-F5344CB8AC3E}">
        <p14:creationId xmlns:p14="http://schemas.microsoft.com/office/powerpoint/2010/main" val="18177744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89</a:t>
            </a:fld>
            <a:endParaRPr lang="en-US" dirty="0"/>
          </a:p>
        </p:txBody>
      </p:sp>
    </p:spTree>
    <p:extLst>
      <p:ext uri="{BB962C8B-B14F-4D97-AF65-F5344CB8AC3E}">
        <p14:creationId xmlns:p14="http://schemas.microsoft.com/office/powerpoint/2010/main" val="18343374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93</a:t>
            </a:fld>
            <a:endParaRPr lang="en-US" dirty="0"/>
          </a:p>
        </p:txBody>
      </p:sp>
    </p:spTree>
    <p:extLst>
      <p:ext uri="{BB962C8B-B14F-4D97-AF65-F5344CB8AC3E}">
        <p14:creationId xmlns:p14="http://schemas.microsoft.com/office/powerpoint/2010/main" val="16664970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95</a:t>
            </a:fld>
            <a:endParaRPr lang="en-US" dirty="0"/>
          </a:p>
        </p:txBody>
      </p:sp>
    </p:spTree>
    <p:extLst>
      <p:ext uri="{BB962C8B-B14F-4D97-AF65-F5344CB8AC3E}">
        <p14:creationId xmlns:p14="http://schemas.microsoft.com/office/powerpoint/2010/main" val="2322242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7</a:t>
            </a:fld>
            <a:endParaRPr lang="en-US" dirty="0"/>
          </a:p>
        </p:txBody>
      </p:sp>
    </p:spTree>
    <p:extLst>
      <p:ext uri="{BB962C8B-B14F-4D97-AF65-F5344CB8AC3E}">
        <p14:creationId xmlns:p14="http://schemas.microsoft.com/office/powerpoint/2010/main" val="10804850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96</a:t>
            </a:fld>
            <a:endParaRPr lang="en-US" dirty="0"/>
          </a:p>
        </p:txBody>
      </p:sp>
    </p:spTree>
    <p:extLst>
      <p:ext uri="{BB962C8B-B14F-4D97-AF65-F5344CB8AC3E}">
        <p14:creationId xmlns:p14="http://schemas.microsoft.com/office/powerpoint/2010/main" val="38337767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97</a:t>
            </a:fld>
            <a:endParaRPr lang="en-US" dirty="0"/>
          </a:p>
        </p:txBody>
      </p:sp>
    </p:spTree>
    <p:extLst>
      <p:ext uri="{BB962C8B-B14F-4D97-AF65-F5344CB8AC3E}">
        <p14:creationId xmlns:p14="http://schemas.microsoft.com/office/powerpoint/2010/main" val="14047059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98</a:t>
            </a:fld>
            <a:endParaRPr lang="en-US" dirty="0"/>
          </a:p>
        </p:txBody>
      </p:sp>
    </p:spTree>
    <p:extLst>
      <p:ext uri="{BB962C8B-B14F-4D97-AF65-F5344CB8AC3E}">
        <p14:creationId xmlns:p14="http://schemas.microsoft.com/office/powerpoint/2010/main" val="1192645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99</a:t>
            </a:fld>
            <a:endParaRPr lang="en-US" dirty="0"/>
          </a:p>
        </p:txBody>
      </p:sp>
    </p:spTree>
    <p:extLst>
      <p:ext uri="{BB962C8B-B14F-4D97-AF65-F5344CB8AC3E}">
        <p14:creationId xmlns:p14="http://schemas.microsoft.com/office/powerpoint/2010/main" val="41043977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analyze key population data, the survey data set is limited to people who meet the definition of key population. </a:t>
            </a:r>
          </a:p>
        </p:txBody>
      </p:sp>
      <p:sp>
        <p:nvSpPr>
          <p:cNvPr id="4" name="Slide Number Placeholder 3"/>
          <p:cNvSpPr>
            <a:spLocks noGrp="1"/>
          </p:cNvSpPr>
          <p:nvPr>
            <p:ph type="sldNum" sz="quarter" idx="5"/>
          </p:nvPr>
        </p:nvSpPr>
        <p:spPr/>
        <p:txBody>
          <a:bodyPr/>
          <a:lstStyle/>
          <a:p>
            <a:fld id="{A5CEBB8E-D19A-41CC-A64B-7B655252FB9C}" type="slidenum">
              <a:rPr lang="en-US" smtClean="0"/>
              <a:pPr/>
              <a:t>100</a:t>
            </a:fld>
            <a:endParaRPr lang="en-US" dirty="0"/>
          </a:p>
        </p:txBody>
      </p:sp>
    </p:spTree>
    <p:extLst>
      <p:ext uri="{BB962C8B-B14F-4D97-AF65-F5344CB8AC3E}">
        <p14:creationId xmlns:p14="http://schemas.microsoft.com/office/powerpoint/2010/main" val="6450868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kern="1200" dirty="0">
                <a:solidFill>
                  <a:schemeClr val="tx1"/>
                </a:solidFill>
                <a:effectLst/>
                <a:latin typeface="+mn-lt"/>
                <a:ea typeface="+mn-ea"/>
                <a:cs typeface="+mn-cs"/>
              </a:rPr>
              <a:t>MEASURE Evaluation. (2018). PLACE Assessments in Uganda. [Website]. Chapel Hill, NC, USA: MEASURE Evaluation, University of North Carolina. Retrieved from </a:t>
            </a:r>
          </a:p>
          <a:p>
            <a:r>
              <a:rPr lang="en-US" sz="1200" u="sng" kern="1200" dirty="0">
                <a:solidFill>
                  <a:schemeClr val="tx1"/>
                </a:solidFill>
                <a:effectLst/>
                <a:latin typeface="+mn-lt"/>
                <a:ea typeface="+mn-ea"/>
                <a:cs typeface="+mn-cs"/>
                <a:hlinkClick r:id="rId3"/>
              </a:rPr>
              <a:t>https://www.measureevaluation.org/resources/tools/hiv-aids/place/uganda/place-assessments-in-uganda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101</a:t>
            </a:fld>
            <a:endParaRPr lang="en-US" dirty="0"/>
          </a:p>
        </p:txBody>
      </p:sp>
    </p:spTree>
    <p:extLst>
      <p:ext uri="{BB962C8B-B14F-4D97-AF65-F5344CB8AC3E}">
        <p14:creationId xmlns:p14="http://schemas.microsoft.com/office/powerpoint/2010/main" val="7061903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102</a:t>
            </a:fld>
            <a:endParaRPr lang="en-US" dirty="0"/>
          </a:p>
        </p:txBody>
      </p:sp>
    </p:spTree>
    <p:extLst>
      <p:ext uri="{BB962C8B-B14F-4D97-AF65-F5344CB8AC3E}">
        <p14:creationId xmlns:p14="http://schemas.microsoft.com/office/powerpoint/2010/main" val="6738114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103</a:t>
            </a:fld>
            <a:endParaRPr lang="en-US" dirty="0"/>
          </a:p>
        </p:txBody>
      </p:sp>
    </p:spTree>
    <p:extLst>
      <p:ext uri="{BB962C8B-B14F-4D97-AF65-F5344CB8AC3E}">
        <p14:creationId xmlns:p14="http://schemas.microsoft.com/office/powerpoint/2010/main" val="12411881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104</a:t>
            </a:fld>
            <a:endParaRPr lang="en-US" dirty="0"/>
          </a:p>
        </p:txBody>
      </p:sp>
    </p:spTree>
    <p:extLst>
      <p:ext uri="{BB962C8B-B14F-4D97-AF65-F5344CB8AC3E}">
        <p14:creationId xmlns:p14="http://schemas.microsoft.com/office/powerpoint/2010/main" val="27556063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105</a:t>
            </a:fld>
            <a:endParaRPr lang="en-US" dirty="0"/>
          </a:p>
        </p:txBody>
      </p:sp>
    </p:spTree>
    <p:extLst>
      <p:ext uri="{BB962C8B-B14F-4D97-AF65-F5344CB8AC3E}">
        <p14:creationId xmlns:p14="http://schemas.microsoft.com/office/powerpoint/2010/main" val="233445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8</a:t>
            </a:fld>
            <a:endParaRPr lang="en-US" dirty="0"/>
          </a:p>
        </p:txBody>
      </p:sp>
    </p:spTree>
    <p:extLst>
      <p:ext uri="{BB962C8B-B14F-4D97-AF65-F5344CB8AC3E}">
        <p14:creationId xmlns:p14="http://schemas.microsoft.com/office/powerpoint/2010/main" val="31654681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106</a:t>
            </a:fld>
            <a:endParaRPr lang="en-US" dirty="0"/>
          </a:p>
        </p:txBody>
      </p:sp>
    </p:spTree>
    <p:extLst>
      <p:ext uri="{BB962C8B-B14F-4D97-AF65-F5344CB8AC3E}">
        <p14:creationId xmlns:p14="http://schemas.microsoft.com/office/powerpoint/2010/main" val="19271558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107</a:t>
            </a:fld>
            <a:endParaRPr lang="en-US" dirty="0"/>
          </a:p>
        </p:txBody>
      </p:sp>
    </p:spTree>
    <p:extLst>
      <p:ext uri="{BB962C8B-B14F-4D97-AF65-F5344CB8AC3E}">
        <p14:creationId xmlns:p14="http://schemas.microsoft.com/office/powerpoint/2010/main" val="14042216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108</a:t>
            </a:fld>
            <a:endParaRPr lang="en-US" dirty="0"/>
          </a:p>
        </p:txBody>
      </p:sp>
    </p:spTree>
    <p:extLst>
      <p:ext uri="{BB962C8B-B14F-4D97-AF65-F5344CB8AC3E}">
        <p14:creationId xmlns:p14="http://schemas.microsoft.com/office/powerpoint/2010/main" val="35787239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109</a:t>
            </a:fld>
            <a:endParaRPr lang="en-US" dirty="0"/>
          </a:p>
        </p:txBody>
      </p:sp>
    </p:spTree>
    <p:extLst>
      <p:ext uri="{BB962C8B-B14F-4D97-AF65-F5344CB8AC3E}">
        <p14:creationId xmlns:p14="http://schemas.microsoft.com/office/powerpoint/2010/main" val="22840080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112</a:t>
            </a:fld>
            <a:endParaRPr lang="en-US" dirty="0"/>
          </a:p>
        </p:txBody>
      </p:sp>
    </p:spTree>
    <p:extLst>
      <p:ext uri="{BB962C8B-B14F-4D97-AF65-F5344CB8AC3E}">
        <p14:creationId xmlns:p14="http://schemas.microsoft.com/office/powerpoint/2010/main" val="24700247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113</a:t>
            </a:fld>
            <a:endParaRPr lang="en-US" dirty="0"/>
          </a:p>
        </p:txBody>
      </p:sp>
    </p:spTree>
    <p:extLst>
      <p:ext uri="{BB962C8B-B14F-4D97-AF65-F5344CB8AC3E}">
        <p14:creationId xmlns:p14="http://schemas.microsoft.com/office/powerpoint/2010/main" val="6049978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PLACE Report Template can be used to produce a final report, once all PLACE study fieldwork has been completed. The template is available in the PLACE Tool Kit, online.</a:t>
            </a:r>
          </a:p>
        </p:txBody>
      </p:sp>
      <p:sp>
        <p:nvSpPr>
          <p:cNvPr id="4" name="Slide Number Placeholder 3"/>
          <p:cNvSpPr>
            <a:spLocks noGrp="1"/>
          </p:cNvSpPr>
          <p:nvPr>
            <p:ph type="sldNum" sz="quarter" idx="5"/>
          </p:nvPr>
        </p:nvSpPr>
        <p:spPr/>
        <p:txBody>
          <a:bodyPr/>
          <a:lstStyle/>
          <a:p>
            <a:fld id="{A5CEBB8E-D19A-41CC-A64B-7B655252FB9C}" type="slidenum">
              <a:rPr lang="en-US" smtClean="0"/>
              <a:pPr/>
              <a:t>114</a:t>
            </a:fld>
            <a:endParaRPr lang="en-US" dirty="0"/>
          </a:p>
        </p:txBody>
      </p:sp>
    </p:spTree>
    <p:extLst>
      <p:ext uri="{BB962C8B-B14F-4D97-AF65-F5344CB8AC3E}">
        <p14:creationId xmlns:p14="http://schemas.microsoft.com/office/powerpoint/2010/main" val="38810080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p:cNvSpPr>
            <a:spLocks noGrp="1" noRot="1" noChangeAspect="1" noChangeArrowheads="1" noTextEdit="1"/>
          </p:cNvSpPr>
          <p:nvPr>
            <p:ph type="sldImg"/>
          </p:nvPr>
        </p:nvSpPr>
        <p:spPr>
          <a:ln/>
        </p:spPr>
      </p:sp>
      <p:sp>
        <p:nvSpPr>
          <p:cNvPr id="1224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4605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check indicates PLACE will always cover these groups. Oversampling may be required for the other groups. </a:t>
            </a:r>
          </a:p>
        </p:txBody>
      </p:sp>
      <p:sp>
        <p:nvSpPr>
          <p:cNvPr id="4" name="Slide Number Placeholder 3"/>
          <p:cNvSpPr>
            <a:spLocks noGrp="1"/>
          </p:cNvSpPr>
          <p:nvPr>
            <p:ph type="sldNum" sz="quarter" idx="5"/>
          </p:nvPr>
        </p:nvSpPr>
        <p:spPr/>
        <p:txBody>
          <a:bodyPr/>
          <a:lstStyle/>
          <a:p>
            <a:fld id="{A5CEBB8E-D19A-41CC-A64B-7B655252FB9C}" type="slidenum">
              <a:rPr lang="en-US" smtClean="0"/>
              <a:pPr/>
              <a:t>10</a:t>
            </a:fld>
            <a:endParaRPr lang="en-US" dirty="0"/>
          </a:p>
        </p:txBody>
      </p:sp>
    </p:spTree>
    <p:extLst>
      <p:ext uri="{BB962C8B-B14F-4D97-AF65-F5344CB8AC3E}">
        <p14:creationId xmlns:p14="http://schemas.microsoft.com/office/powerpoint/2010/main" val="350720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object 3"/>
          <p:cNvSpPr/>
          <p:nvPr/>
        </p:nvSpPr>
        <p:spPr>
          <a:xfrm>
            <a:off x="0" y="-18473"/>
            <a:ext cx="9144000" cy="1577148"/>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6661F"/>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9" name="object 5"/>
          <p:cNvSpPr/>
          <p:nvPr/>
        </p:nvSpPr>
        <p:spPr>
          <a:xfrm>
            <a:off x="0" y="1459892"/>
            <a:ext cx="9144000" cy="419344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dirty="0"/>
          </a:p>
        </p:txBody>
      </p:sp>
      <p:sp>
        <p:nvSpPr>
          <p:cNvPr id="11" name="object 8"/>
          <p:cNvSpPr txBox="1"/>
          <p:nvPr/>
        </p:nvSpPr>
        <p:spPr>
          <a:xfrm>
            <a:off x="914400" y="858044"/>
            <a:ext cx="6803159" cy="1102866"/>
          </a:xfrm>
          <a:prstGeom prst="rect">
            <a:avLst/>
          </a:prstGeom>
        </p:spPr>
        <p:txBody>
          <a:bodyPr vert="horz" wrap="square" lIns="0" tIns="0" rIns="0" bIns="0" rtlCol="0">
            <a:spAutoFit/>
          </a:bodyPr>
          <a:lstStyle/>
          <a:p>
            <a:pPr marL="8405">
              <a:lnSpc>
                <a:spcPts val="4298"/>
              </a:lnSpc>
            </a:pPr>
            <a:endParaRPr lang="en-US" sz="3772" dirty="0">
              <a:solidFill>
                <a:schemeClr val="bg1"/>
              </a:solidFill>
              <a:latin typeface="Futura Lt BT" panose="020B0402020204020303" pitchFamily="34" charset="0"/>
              <a:cs typeface="Gill Sans MT"/>
            </a:endParaRPr>
          </a:p>
          <a:p>
            <a:pPr marL="8405">
              <a:lnSpc>
                <a:spcPts val="4298"/>
              </a:lnSpc>
            </a:pPr>
            <a:endParaRPr sz="3772" dirty="0">
              <a:solidFill>
                <a:schemeClr val="bg1"/>
              </a:solidFill>
              <a:latin typeface="Futura Lt BT" panose="020B0402020204020303" pitchFamily="34" charset="0"/>
              <a:cs typeface="Gill Sans MT"/>
            </a:endParaRPr>
          </a:p>
        </p:txBody>
      </p:sp>
      <p:sp>
        <p:nvSpPr>
          <p:cNvPr id="13" name="Rectangle 12"/>
          <p:cNvSpPr>
            <a:spLocks noChangeArrowheads="1"/>
          </p:cNvSpPr>
          <p:nvPr/>
        </p:nvSpPr>
        <p:spPr bwMode="auto">
          <a:xfrm>
            <a:off x="-2404276" y="6424332"/>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141" y="5889118"/>
            <a:ext cx="672745" cy="62683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5926947"/>
            <a:ext cx="964924" cy="55118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871" y="5721836"/>
            <a:ext cx="1158521" cy="961403"/>
          </a:xfrm>
          <a:prstGeom prst="rect">
            <a:avLst/>
          </a:prstGeom>
        </p:spPr>
      </p:pic>
      <p:sp>
        <p:nvSpPr>
          <p:cNvPr id="2" name="AutoShape 2" descr="Related image">
            <a:extLst>
              <a:ext uri="{FF2B5EF4-FFF2-40B4-BE49-F238E27FC236}">
                <a16:creationId xmlns:a16="http://schemas.microsoft.com/office/drawing/2014/main" id="{BAE2467A-8AF6-4558-9AA7-F32A9E6AF2F0}"/>
              </a:ext>
            </a:extLst>
          </p:cNvPr>
          <p:cNvSpPr>
            <a:spLocks noChangeAspect="1" noChangeArrowheads="1"/>
          </p:cNvSpPr>
          <p:nvPr/>
        </p:nvSpPr>
        <p:spPr bwMode="auto">
          <a:xfrm>
            <a:off x="4433455" y="3294530"/>
            <a:ext cx="277091" cy="268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512" tIns="30256" rIns="60512" bIns="30256" numCol="1" anchor="t" anchorCtr="0" compatLnSpc="1">
            <a:prstTxWarp prst="textNoShape">
              <a:avLst/>
            </a:prstTxWarp>
          </a:bodyPr>
          <a:lstStyle/>
          <a:p>
            <a:endParaRPr lang="en-US" sz="1191" dirty="0"/>
          </a:p>
        </p:txBody>
      </p:sp>
      <p:pic>
        <p:nvPicPr>
          <p:cNvPr id="14" name="Picture 13">
            <a:extLst>
              <a:ext uri="{FF2B5EF4-FFF2-40B4-BE49-F238E27FC236}">
                <a16:creationId xmlns:a16="http://schemas.microsoft.com/office/drawing/2014/main" id="{68EF024C-0215-47CB-BADE-CE900C4EDF84}"/>
              </a:ext>
            </a:extLst>
          </p:cNvPr>
          <p:cNvPicPr>
            <a:picLocks noChangeAspect="1"/>
          </p:cNvPicPr>
          <p:nvPr userDrawn="1"/>
        </p:nvPicPr>
        <p:blipFill>
          <a:blip r:embed="rId5"/>
          <a:stretch>
            <a:fillRect/>
          </a:stretch>
        </p:blipFill>
        <p:spPr>
          <a:xfrm>
            <a:off x="838200" y="5985399"/>
            <a:ext cx="1246909" cy="467917"/>
          </a:xfrm>
          <a:prstGeom prst="rect">
            <a:avLst/>
          </a:prstGeom>
        </p:spPr>
      </p:pic>
    </p:spTree>
    <p:extLst>
      <p:ext uri="{BB962C8B-B14F-4D97-AF65-F5344CB8AC3E}">
        <p14:creationId xmlns:p14="http://schemas.microsoft.com/office/powerpoint/2010/main" val="380129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8" name="object 3"/>
          <p:cNvSpPr/>
          <p:nvPr/>
        </p:nvSpPr>
        <p:spPr>
          <a:xfrm>
            <a:off x="0" y="-1"/>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46C0A"/>
          </a:solidFill>
        </p:spPr>
        <p:txBody>
          <a:bodyPr wrap="square" lIns="0" tIns="0" rIns="0" bIns="0" rtlCol="0"/>
          <a:lstStyle/>
          <a:p>
            <a:pPr marL="310980" lvl="1" algn="l">
              <a:lnSpc>
                <a:spcPts val="2250"/>
              </a:lnSpc>
            </a:pPr>
            <a:endParaRPr lang="en-US" sz="1191" dirty="0">
              <a:solidFill>
                <a:schemeClr val="bg1"/>
              </a:solidFill>
              <a:latin typeface="Futura LT Pro Book"/>
              <a:cs typeface="Futura LT Pro Book"/>
            </a:endParaRPr>
          </a:p>
        </p:txBody>
      </p:sp>
      <p:sp>
        <p:nvSpPr>
          <p:cNvPr id="17" name="bk object 17"/>
          <p:cNvSpPr/>
          <p:nvPr/>
        </p:nvSpPr>
        <p:spPr>
          <a:xfrm>
            <a:off x="1384" y="0"/>
            <a:ext cx="0" cy="1223682"/>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sz="1191" dirty="0"/>
          </a:p>
        </p:txBody>
      </p:sp>
      <p:sp>
        <p:nvSpPr>
          <p:cNvPr id="10" name="object 5"/>
          <p:cNvSpPr/>
          <p:nvPr/>
        </p:nvSpPr>
        <p:spPr>
          <a:xfrm>
            <a:off x="0" y="1075765"/>
            <a:ext cx="9144000" cy="4703899"/>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dirty="0">
              <a:solidFill>
                <a:srgbClr val="A7BF39"/>
              </a:solidFill>
            </a:endParaRPr>
          </a:p>
        </p:txBody>
      </p:sp>
      <p:sp>
        <p:nvSpPr>
          <p:cNvPr id="5" name="Rectangle 4"/>
          <p:cNvSpPr/>
          <p:nvPr/>
        </p:nvSpPr>
        <p:spPr>
          <a:xfrm>
            <a:off x="900545" y="2622177"/>
            <a:ext cx="7571102" cy="2516073"/>
          </a:xfrm>
          <a:prstGeom prst="rect">
            <a:avLst/>
          </a:prstGeom>
        </p:spPr>
        <p:txBody>
          <a:bodyPr wrap="square">
            <a:spAutoFit/>
          </a:bodyPr>
          <a:lstStyle/>
          <a:p>
            <a:pPr marL="0" marR="0" lvl="0" indent="0" algn="l" defTabSz="605150" rtl="0" eaLnBrk="1" fontAlgn="auto" latinLnBrk="0" hangingPunct="1">
              <a:lnSpc>
                <a:spcPts val="2118"/>
              </a:lnSpc>
              <a:spcBef>
                <a:spcPts val="0"/>
              </a:spcBef>
              <a:spcAft>
                <a:spcPts val="0"/>
              </a:spcAft>
              <a:buClrTx/>
              <a:buSzTx/>
              <a:buFontTx/>
              <a:buNone/>
              <a:tabLst/>
              <a:defRPr/>
            </a:pPr>
            <a:r>
              <a:rPr kumimoji="0" lang="en-US" sz="1800" b="0" i="0" u="none" strike="noStrike" kern="1200" cap="none" spc="-66" normalizeH="0" baseline="0" noProof="0" dirty="0">
                <a:ln>
                  <a:noFill/>
                </a:ln>
                <a:solidFill>
                  <a:prstClr val="white"/>
                </a:solidFill>
                <a:effectLst/>
                <a:uLnTx/>
                <a:uFillTx/>
                <a:latin typeface="Century Gothic" panose="020B0502020202020204" pitchFamily="34" charset="0"/>
                <a:ea typeface="+mn-ea"/>
                <a:cs typeface="+mn-cs"/>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8405" marR="542114" lvl="0" indent="0" algn="l" defTabSz="605150" rtl="0" eaLnBrk="1" fontAlgn="auto" latinLnBrk="0" hangingPunct="1">
              <a:lnSpc>
                <a:spcPts val="2118"/>
              </a:lnSpc>
              <a:spcBef>
                <a:spcPts val="0"/>
              </a:spcBef>
              <a:spcAft>
                <a:spcPts val="0"/>
              </a:spcAft>
              <a:buClrTx/>
              <a:buSzTx/>
              <a:buFontTx/>
              <a:buNone/>
              <a:tabLst/>
              <a:defRPr/>
            </a:pPr>
            <a:r>
              <a:rPr kumimoji="0" lang="en-US" sz="1800" b="1" i="0" u="none" strike="noStrike" kern="1200" cap="none" spc="-66" normalizeH="0" baseline="0" noProof="0" dirty="0">
                <a:ln>
                  <a:noFill/>
                </a:ln>
                <a:solidFill>
                  <a:schemeClr val="bg1"/>
                </a:solidFill>
                <a:effectLst/>
                <a:uLnTx/>
                <a:uFillTx/>
                <a:latin typeface="Century Gothic" panose="020B0502020202020204" pitchFamily="34" charset="0"/>
                <a:ea typeface="+mn-ea"/>
                <a:cs typeface="Futura LT Pro Book"/>
              </a:rPr>
              <a:t>www.measureevaluation.org</a:t>
            </a:r>
          </a:p>
        </p:txBody>
      </p:sp>
      <p:sp>
        <p:nvSpPr>
          <p:cNvPr id="13" name="Rectangle 12"/>
          <p:cNvSpPr>
            <a:spLocks noChangeArrowheads="1"/>
          </p:cNvSpPr>
          <p:nvPr/>
        </p:nvSpPr>
        <p:spPr bwMode="auto">
          <a:xfrm>
            <a:off x="-949549" y="6396084"/>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244D5085-98BA-4BA5-AF05-26A93E3C3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544" y="5983941"/>
            <a:ext cx="633041" cy="589844"/>
          </a:xfrm>
          <a:prstGeom prst="rect">
            <a:avLst/>
          </a:prstGeom>
        </p:spPr>
      </p:pic>
      <p:pic>
        <p:nvPicPr>
          <p:cNvPr id="12" name="Picture 11">
            <a:extLst>
              <a:ext uri="{FF2B5EF4-FFF2-40B4-BE49-F238E27FC236}">
                <a16:creationId xmlns:a16="http://schemas.microsoft.com/office/drawing/2014/main" id="{701509EF-0671-47A0-BE98-0D1F2AA4C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403" y="6017306"/>
            <a:ext cx="907975" cy="518655"/>
          </a:xfrm>
          <a:prstGeom prst="rect">
            <a:avLst/>
          </a:prstGeom>
        </p:spPr>
      </p:pic>
      <p:pic>
        <p:nvPicPr>
          <p:cNvPr id="19" name="Picture 18">
            <a:extLst>
              <a:ext uri="{FF2B5EF4-FFF2-40B4-BE49-F238E27FC236}">
                <a16:creationId xmlns:a16="http://schemas.microsoft.com/office/drawing/2014/main" id="{94242180-9F6B-4D41-AED2-566A659A7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273" y="5836405"/>
            <a:ext cx="1090148" cy="904662"/>
          </a:xfrm>
          <a:prstGeom prst="rect">
            <a:avLst/>
          </a:prstGeom>
        </p:spPr>
      </p:pic>
    </p:spTree>
    <p:extLst>
      <p:ext uri="{BB962C8B-B14F-4D97-AF65-F5344CB8AC3E}">
        <p14:creationId xmlns:p14="http://schemas.microsoft.com/office/powerpoint/2010/main" val="68745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le Only">
    <p:bg>
      <p:bgPr>
        <a:solidFill>
          <a:schemeClr val="bg1"/>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3B799246-9D6A-47C7-9B9F-E2735E7E664D}"/>
              </a:ext>
            </a:extLst>
          </p:cNvPr>
          <p:cNvSpPr/>
          <p:nvPr userDrawn="1"/>
        </p:nvSpPr>
        <p:spPr>
          <a:xfrm>
            <a:off x="0" y="-34504"/>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7" name="Title 11">
            <a:extLst>
              <a:ext uri="{FF2B5EF4-FFF2-40B4-BE49-F238E27FC236}">
                <a16:creationId xmlns:a16="http://schemas.microsoft.com/office/drawing/2014/main" id="{B5DFBC84-6FCA-46E4-B619-20FDF6E25F3F}"/>
              </a:ext>
            </a:extLst>
          </p:cNvPr>
          <p:cNvSpPr>
            <a:spLocks noGrp="1"/>
          </p:cNvSpPr>
          <p:nvPr>
            <p:ph type="title"/>
          </p:nvPr>
        </p:nvSpPr>
        <p:spPr>
          <a:xfrm>
            <a:off x="594591" y="507693"/>
            <a:ext cx="7954817" cy="1008529"/>
          </a:xfrm>
          <a:prstGeom prst="rect">
            <a:avLst/>
          </a:prstGeom>
        </p:spPr>
        <p:txBody>
          <a:bodyPr anchor="b" anchorCtr="0"/>
          <a:lstStyle>
            <a:lvl1pPr>
              <a:defRPr sz="3883" b="1">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555347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ouble column">
    <p:bg>
      <p:bgPr>
        <a:solidFill>
          <a:schemeClr val="bg1"/>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1B467163-E0B8-47BB-BE33-55D137603F45}"/>
              </a:ext>
            </a:extLst>
          </p:cNvPr>
          <p:cNvSpPr/>
          <p:nvPr userDrawn="1"/>
        </p:nvSpPr>
        <p:spPr>
          <a:xfrm>
            <a:off x="0" y="-34504"/>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23" name="Text Placeholder 22"/>
          <p:cNvSpPr>
            <a:spLocks noGrp="1"/>
          </p:cNvSpPr>
          <p:nvPr>
            <p:ph type="body" sz="quarter" idx="10"/>
          </p:nvPr>
        </p:nvSpPr>
        <p:spPr>
          <a:xfrm>
            <a:off x="554183" y="1905000"/>
            <a:ext cx="3746839" cy="4370294"/>
          </a:xfrm>
          <a:prstGeom prst="rect">
            <a:avLst/>
          </a:prstGeom>
        </p:spPr>
        <p:txBody>
          <a:bodyPr/>
          <a:lstStyle>
            <a:lvl1pPr marL="302575" indent="-302575">
              <a:lnSpc>
                <a:spcPts val="2515"/>
              </a:lnSpc>
              <a:spcAft>
                <a:spcPts val="1200"/>
              </a:spcAft>
              <a:buClr>
                <a:schemeClr val="accent4">
                  <a:lumMod val="50000"/>
                </a:schemeClr>
              </a:buClr>
              <a:buFont typeface="Arial" panose="020B0604020202020204" pitchFamily="34" charset="0"/>
              <a:buChar char="•"/>
              <a:defRPr sz="2400" b="0">
                <a:solidFill>
                  <a:srgbClr val="005268"/>
                </a:solidFill>
                <a:latin typeface="Century Gothic" panose="020B0502020202020204" pitchFamily="34" charset="0"/>
              </a:defRPr>
            </a:lvl1pPr>
            <a:lvl2pPr marL="645475" indent="-342900">
              <a:spcAft>
                <a:spcPts val="1200"/>
              </a:spcAft>
              <a:buClr>
                <a:schemeClr val="accent4">
                  <a:lumMod val="50000"/>
                </a:schemeClr>
              </a:buClr>
              <a:buFont typeface="Arial" panose="020B0604020202020204" pitchFamily="34" charset="0"/>
              <a:buChar char="•"/>
              <a:defRPr sz="2400">
                <a:solidFill>
                  <a:srgbClr val="005268"/>
                </a:solidFill>
                <a:latin typeface="Century Gothic" panose="020B0502020202020204" pitchFamily="34" charset="0"/>
              </a:defRPr>
            </a:lvl2pPr>
            <a:lvl3pPr marL="948050" indent="-342900">
              <a:spcAft>
                <a:spcPts val="1200"/>
              </a:spcAft>
              <a:buClr>
                <a:schemeClr val="accent4">
                  <a:lumMod val="50000"/>
                </a:schemeClr>
              </a:buClr>
              <a:buFont typeface="Arial" panose="020B0604020202020204" pitchFamily="34" charset="0"/>
              <a:buChar char="•"/>
              <a:defRPr sz="2400">
                <a:solidFill>
                  <a:srgbClr val="005268"/>
                </a:solidFill>
                <a:latin typeface="Century Gothic" panose="020B0502020202020204" pitchFamily="34" charset="0"/>
              </a:defRPr>
            </a:lvl3pPr>
            <a:lvl4pPr>
              <a:spcAft>
                <a:spcPts val="1200"/>
              </a:spcAft>
              <a:defRPr sz="2400">
                <a:solidFill>
                  <a:srgbClr val="005268"/>
                </a:solidFill>
                <a:latin typeface="Century Gothic" panose="020B0502020202020204" pitchFamily="34" charset="0"/>
              </a:defRPr>
            </a:lvl4pPr>
            <a:lvl5pPr>
              <a:spcAft>
                <a:spcPts val="1200"/>
              </a:spcAft>
              <a:defRPr sz="2400">
                <a:solidFill>
                  <a:srgbClr val="005268"/>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9" name="Text Placeholder 22">
            <a:extLst>
              <a:ext uri="{FF2B5EF4-FFF2-40B4-BE49-F238E27FC236}">
                <a16:creationId xmlns:a16="http://schemas.microsoft.com/office/drawing/2014/main" id="{EDD815EE-D2CF-424C-8781-6F0C74C1191E}"/>
              </a:ext>
            </a:extLst>
          </p:cNvPr>
          <p:cNvSpPr>
            <a:spLocks noGrp="1"/>
          </p:cNvSpPr>
          <p:nvPr>
            <p:ph type="body" sz="quarter" idx="11"/>
          </p:nvPr>
        </p:nvSpPr>
        <p:spPr>
          <a:xfrm>
            <a:off x="4637197" y="1904999"/>
            <a:ext cx="4034118" cy="4370293"/>
          </a:xfrm>
          <a:prstGeom prst="rect">
            <a:avLst/>
          </a:prstGeom>
        </p:spPr>
        <p:txBody>
          <a:bodyPr/>
          <a:lstStyle>
            <a:lvl1pPr marL="302575" indent="-302575">
              <a:lnSpc>
                <a:spcPts val="2515"/>
              </a:lnSpc>
              <a:spcAft>
                <a:spcPts val="1200"/>
              </a:spcAft>
              <a:buClr>
                <a:schemeClr val="accent4">
                  <a:lumMod val="50000"/>
                </a:schemeClr>
              </a:buClr>
              <a:buFont typeface="Arial" panose="020B0604020202020204" pitchFamily="34" charset="0"/>
              <a:buChar char="•"/>
              <a:defRPr sz="2400" b="0">
                <a:solidFill>
                  <a:srgbClr val="005268"/>
                </a:solidFill>
                <a:latin typeface="Century Gothic" panose="020B0502020202020204" pitchFamily="34" charset="0"/>
              </a:defRPr>
            </a:lvl1pPr>
            <a:lvl2pPr marL="645475" indent="-342900">
              <a:spcAft>
                <a:spcPts val="1200"/>
              </a:spcAft>
              <a:buClr>
                <a:schemeClr val="accent4">
                  <a:lumMod val="50000"/>
                </a:schemeClr>
              </a:buClr>
              <a:buFont typeface="Arial" panose="020B0604020202020204" pitchFamily="34" charset="0"/>
              <a:buChar char="•"/>
              <a:defRPr sz="2400">
                <a:solidFill>
                  <a:srgbClr val="005268"/>
                </a:solidFill>
                <a:latin typeface="Century Gothic" panose="020B0502020202020204" pitchFamily="34" charset="0"/>
              </a:defRPr>
            </a:lvl2pPr>
            <a:lvl3pPr marL="948050" indent="-342900">
              <a:spcAft>
                <a:spcPts val="1200"/>
              </a:spcAft>
              <a:buClr>
                <a:schemeClr val="accent4">
                  <a:lumMod val="50000"/>
                </a:schemeClr>
              </a:buClr>
              <a:buFont typeface="Arial" panose="020B0604020202020204" pitchFamily="34" charset="0"/>
              <a:buChar char="•"/>
              <a:defRPr sz="2400">
                <a:solidFill>
                  <a:srgbClr val="005268"/>
                </a:solidFill>
                <a:latin typeface="Century Gothic" panose="020B0502020202020204"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1"/>
            <a:r>
              <a:rPr lang="en-US" dirty="0"/>
              <a:t>Second level</a:t>
            </a:r>
          </a:p>
          <a:p>
            <a:pPr lvl="2"/>
            <a:r>
              <a:rPr lang="en-US" dirty="0"/>
              <a:t>Third level</a:t>
            </a:r>
          </a:p>
        </p:txBody>
      </p:sp>
      <p:sp>
        <p:nvSpPr>
          <p:cNvPr id="11" name="Title 11">
            <a:extLst>
              <a:ext uri="{FF2B5EF4-FFF2-40B4-BE49-F238E27FC236}">
                <a16:creationId xmlns:a16="http://schemas.microsoft.com/office/drawing/2014/main" id="{E64956E0-98A0-4C58-A629-CDCDAE69A742}"/>
              </a:ext>
            </a:extLst>
          </p:cNvPr>
          <p:cNvSpPr>
            <a:spLocks noGrp="1"/>
          </p:cNvSpPr>
          <p:nvPr>
            <p:ph type="title"/>
          </p:nvPr>
        </p:nvSpPr>
        <p:spPr>
          <a:xfrm>
            <a:off x="554183" y="338906"/>
            <a:ext cx="7954817" cy="1008529"/>
          </a:xfrm>
          <a:prstGeom prst="rect">
            <a:avLst/>
          </a:prstGeom>
        </p:spPr>
        <p:txBody>
          <a:bodyPr anchor="b" anchorCtr="0"/>
          <a:lstStyle>
            <a:lvl1pPr>
              <a:defRPr sz="3883" b="1">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918642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Only">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F1496-142A-4052-A8FB-21F5CD72AC34}"/>
              </a:ext>
            </a:extLst>
          </p:cNvPr>
          <p:cNvSpPr/>
          <p:nvPr userDrawn="1"/>
        </p:nvSpPr>
        <p:spPr>
          <a:xfrm>
            <a:off x="0" y="0"/>
            <a:ext cx="9143998" cy="6883879"/>
          </a:xfrm>
          <a:prstGeom prst="rect">
            <a:avLst/>
          </a:prstGeom>
          <a:solidFill>
            <a:srgbClr val="005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1">
            <a:extLst>
              <a:ext uri="{FF2B5EF4-FFF2-40B4-BE49-F238E27FC236}">
                <a16:creationId xmlns:a16="http://schemas.microsoft.com/office/drawing/2014/main" id="{B5DFBC84-6FCA-46E4-B619-20FDF6E25F3F}"/>
              </a:ext>
            </a:extLst>
          </p:cNvPr>
          <p:cNvSpPr>
            <a:spLocks noGrp="1"/>
          </p:cNvSpPr>
          <p:nvPr>
            <p:ph type="title"/>
          </p:nvPr>
        </p:nvSpPr>
        <p:spPr>
          <a:xfrm>
            <a:off x="533400" y="4398226"/>
            <a:ext cx="7954817" cy="1008529"/>
          </a:xfrm>
          <a:prstGeom prst="rect">
            <a:avLst/>
          </a:prstGeom>
        </p:spPr>
        <p:txBody>
          <a:bodyPr anchor="b" anchorCtr="0"/>
          <a:lstStyle>
            <a:lvl1pPr>
              <a:defRPr sz="3883" b="1">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45540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Full Width Bullets">
    <p:bg>
      <p:bgPr>
        <a:solidFill>
          <a:schemeClr val="bg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6D9AF494-CDF6-4F9F-A1B6-525BDDD09700}"/>
              </a:ext>
            </a:extLst>
          </p:cNvPr>
          <p:cNvSpPr/>
          <p:nvPr userDrawn="1"/>
        </p:nvSpPr>
        <p:spPr>
          <a:xfrm>
            <a:off x="0" y="-34504"/>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23" name="Text Placeholder 22"/>
          <p:cNvSpPr>
            <a:spLocks noGrp="1"/>
          </p:cNvSpPr>
          <p:nvPr>
            <p:ph type="body" sz="quarter" idx="10"/>
          </p:nvPr>
        </p:nvSpPr>
        <p:spPr>
          <a:xfrm>
            <a:off x="578565" y="1828800"/>
            <a:ext cx="7930429" cy="4038600"/>
          </a:xfrm>
          <a:prstGeom prst="rect">
            <a:avLst/>
          </a:prstGeom>
        </p:spPr>
        <p:txBody>
          <a:bodyPr/>
          <a:lstStyle>
            <a:lvl1pPr marL="302575" indent="-302575">
              <a:lnSpc>
                <a:spcPct val="100000"/>
              </a:lnSpc>
              <a:spcAft>
                <a:spcPts val="1200"/>
              </a:spcAft>
              <a:buClr>
                <a:schemeClr val="accent4">
                  <a:lumMod val="50000"/>
                </a:schemeClr>
              </a:buClr>
              <a:buFont typeface="Arial" panose="020B0604020202020204" pitchFamily="34" charset="0"/>
              <a:buChar char="•"/>
              <a:defRPr sz="2400" b="0">
                <a:solidFill>
                  <a:srgbClr val="005268"/>
                </a:solidFill>
                <a:latin typeface="Century Gothic" panose="020B0502020202020204" pitchFamily="34" charset="0"/>
              </a:defRPr>
            </a:lvl1pPr>
            <a:lvl2pPr marL="588325" indent="-285750">
              <a:lnSpc>
                <a:spcPct val="100000"/>
              </a:lnSpc>
              <a:spcAft>
                <a:spcPts val="1200"/>
              </a:spcAft>
              <a:buClr>
                <a:schemeClr val="accent4">
                  <a:lumMod val="50000"/>
                </a:schemeClr>
              </a:buClr>
              <a:buSzPct val="110000"/>
              <a:buFont typeface="Arial" panose="020B0604020202020204" pitchFamily="34" charset="0"/>
              <a:buChar char="•"/>
              <a:defRPr sz="2400" b="0">
                <a:solidFill>
                  <a:srgbClr val="005268"/>
                </a:solidFill>
                <a:latin typeface="Century Gothic" panose="020B0502020202020204" pitchFamily="34" charset="0"/>
                <a:cs typeface="Calibri" panose="020F0502020204030204" pitchFamily="34" charset="0"/>
              </a:defRPr>
            </a:lvl2pPr>
            <a:lvl3pPr marL="890900" indent="-285750">
              <a:lnSpc>
                <a:spcPct val="100000"/>
              </a:lnSpc>
              <a:spcAft>
                <a:spcPts val="1200"/>
              </a:spcAft>
              <a:buClr>
                <a:schemeClr val="accent4">
                  <a:lumMod val="50000"/>
                </a:schemeClr>
              </a:buClr>
              <a:buFont typeface="Arial" panose="020B0604020202020204" pitchFamily="34" charset="0"/>
              <a:buChar char="•"/>
              <a:defRPr sz="2000">
                <a:solidFill>
                  <a:srgbClr val="005268"/>
                </a:solidFill>
                <a:latin typeface="Century Gothic" panose="020B0502020202020204" pitchFamily="34" charset="0"/>
              </a:defRPr>
            </a:lvl3pPr>
            <a:lvl4pPr marL="1193475" indent="-285750">
              <a:lnSpc>
                <a:spcPct val="100000"/>
              </a:lnSpc>
              <a:spcAft>
                <a:spcPts val="1200"/>
              </a:spcAft>
              <a:buClr>
                <a:schemeClr val="accent4">
                  <a:lumMod val="50000"/>
                </a:schemeClr>
              </a:buClr>
              <a:buFont typeface="Arial" panose="020B0604020202020204" pitchFamily="34" charset="0"/>
              <a:buChar char="•"/>
              <a:defRPr sz="2000">
                <a:solidFill>
                  <a:srgbClr val="005268"/>
                </a:solidFill>
                <a:latin typeface="Century Gothic" panose="020B0502020202020204" pitchFamily="34" charset="0"/>
              </a:defRPr>
            </a:lvl4pPr>
            <a:lvl5pPr marL="1496050" indent="-285750">
              <a:lnSpc>
                <a:spcPct val="100000"/>
              </a:lnSpc>
              <a:spcAft>
                <a:spcPts val="1800"/>
              </a:spcAft>
              <a:buClr>
                <a:srgbClr val="005268"/>
              </a:buClr>
              <a:buFont typeface="Arial" panose="020B0604020202020204" pitchFamily="34" charset="0"/>
              <a:buChar char="•"/>
              <a:defRPr sz="2400">
                <a:solidFill>
                  <a:srgbClr val="005268"/>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itle 11">
            <a:extLst>
              <a:ext uri="{FF2B5EF4-FFF2-40B4-BE49-F238E27FC236}">
                <a16:creationId xmlns:a16="http://schemas.microsoft.com/office/drawing/2014/main" id="{4E31E991-07FB-47EF-91B7-400B2B0F2A61}"/>
              </a:ext>
            </a:extLst>
          </p:cNvPr>
          <p:cNvSpPr>
            <a:spLocks noGrp="1"/>
          </p:cNvSpPr>
          <p:nvPr>
            <p:ph type="title"/>
          </p:nvPr>
        </p:nvSpPr>
        <p:spPr>
          <a:xfrm>
            <a:off x="554183" y="338906"/>
            <a:ext cx="7954817" cy="1008529"/>
          </a:xfrm>
          <a:prstGeom prst="rect">
            <a:avLst/>
          </a:prstGeom>
        </p:spPr>
        <p:txBody>
          <a:bodyPr anchor="b" anchorCtr="0"/>
          <a:lstStyle>
            <a:lvl1pPr>
              <a:defRPr sz="3883" b="1">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906878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Full Width Numbers">
    <p:bg>
      <p:bgPr>
        <a:solidFill>
          <a:schemeClr val="bg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E24EEAA3-8D4E-4B6B-AC93-55ED3E4D4E48}"/>
              </a:ext>
            </a:extLst>
          </p:cNvPr>
          <p:cNvSpPr/>
          <p:nvPr userDrawn="1"/>
        </p:nvSpPr>
        <p:spPr>
          <a:xfrm>
            <a:off x="0" y="-34504"/>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23" name="Text Placeholder 22"/>
          <p:cNvSpPr>
            <a:spLocks noGrp="1"/>
          </p:cNvSpPr>
          <p:nvPr>
            <p:ph type="body" sz="quarter" idx="10"/>
          </p:nvPr>
        </p:nvSpPr>
        <p:spPr>
          <a:xfrm>
            <a:off x="578565" y="1828800"/>
            <a:ext cx="7930429" cy="4038600"/>
          </a:xfrm>
          <a:prstGeom prst="rect">
            <a:avLst/>
          </a:prstGeom>
        </p:spPr>
        <p:txBody>
          <a:bodyPr/>
          <a:lstStyle>
            <a:lvl1pPr marL="457200" indent="-457200">
              <a:lnSpc>
                <a:spcPct val="100000"/>
              </a:lnSpc>
              <a:spcAft>
                <a:spcPts val="1200"/>
              </a:spcAft>
              <a:buClr>
                <a:schemeClr val="accent4">
                  <a:lumMod val="50000"/>
                </a:schemeClr>
              </a:buClr>
              <a:buFont typeface="+mj-lt"/>
              <a:buAutoNum type="arabicPeriod"/>
              <a:defRPr sz="2400" b="0">
                <a:solidFill>
                  <a:srgbClr val="005268"/>
                </a:solidFill>
                <a:latin typeface="Century Gothic" panose="020B0502020202020204" pitchFamily="34" charset="0"/>
              </a:defRPr>
            </a:lvl1pPr>
            <a:lvl2pPr marL="801688" indent="-231775">
              <a:lnSpc>
                <a:spcPct val="100000"/>
              </a:lnSpc>
              <a:spcAft>
                <a:spcPts val="1200"/>
              </a:spcAft>
              <a:buClr>
                <a:schemeClr val="accent4">
                  <a:lumMod val="50000"/>
                </a:schemeClr>
              </a:buClr>
              <a:buSzPct val="110000"/>
              <a:buFont typeface="Arial" panose="020B0604020202020204" pitchFamily="34" charset="0"/>
              <a:buChar char="•"/>
              <a:defRPr sz="2400" b="0">
                <a:solidFill>
                  <a:srgbClr val="005268"/>
                </a:solidFill>
                <a:latin typeface="Century Gothic" panose="020B0502020202020204" pitchFamily="34" charset="0"/>
                <a:cs typeface="Calibri" panose="020F0502020204030204" pitchFamily="34" charset="0"/>
              </a:defRPr>
            </a:lvl2pPr>
            <a:lvl3pPr marL="890900" indent="-285750">
              <a:lnSpc>
                <a:spcPct val="100000"/>
              </a:lnSpc>
              <a:spcAft>
                <a:spcPts val="1200"/>
              </a:spcAft>
              <a:buClr>
                <a:srgbClr val="005268"/>
              </a:buClr>
              <a:buFont typeface="Arial" panose="020B0604020202020204" pitchFamily="34" charset="0"/>
              <a:buChar char="•"/>
              <a:defRPr sz="2000">
                <a:solidFill>
                  <a:srgbClr val="005268"/>
                </a:solidFill>
                <a:latin typeface="Century Gothic" panose="020B0502020202020204" pitchFamily="34" charset="0"/>
              </a:defRPr>
            </a:lvl3pPr>
            <a:lvl4pPr marL="1193475" indent="-285750">
              <a:lnSpc>
                <a:spcPct val="100000"/>
              </a:lnSpc>
              <a:spcAft>
                <a:spcPts val="1200"/>
              </a:spcAft>
              <a:buClr>
                <a:srgbClr val="005268"/>
              </a:buClr>
              <a:buFont typeface="Arial" panose="020B0604020202020204" pitchFamily="34" charset="0"/>
              <a:buChar char="•"/>
              <a:defRPr sz="2000">
                <a:solidFill>
                  <a:srgbClr val="005268"/>
                </a:solidFill>
                <a:latin typeface="Century Gothic" panose="020B0502020202020204" pitchFamily="34" charset="0"/>
              </a:defRPr>
            </a:lvl4pPr>
            <a:lvl5pPr marL="1496050" indent="-285750">
              <a:lnSpc>
                <a:spcPct val="100000"/>
              </a:lnSpc>
              <a:spcAft>
                <a:spcPts val="1800"/>
              </a:spcAft>
              <a:buClr>
                <a:srgbClr val="005268"/>
              </a:buClr>
              <a:buFont typeface="Arial" panose="020B0604020202020204" pitchFamily="34" charset="0"/>
              <a:buChar char="•"/>
              <a:defRPr sz="2400">
                <a:solidFill>
                  <a:srgbClr val="005268"/>
                </a:solidFill>
                <a:latin typeface="Century Gothic" panose="020B0502020202020204" pitchFamily="34" charset="0"/>
              </a:defRPr>
            </a:lvl5pPr>
          </a:lstStyle>
          <a:p>
            <a:pPr lvl="0"/>
            <a:r>
              <a:rPr lang="en-US" dirty="0"/>
              <a:t>Edit Master text styles</a:t>
            </a:r>
          </a:p>
          <a:p>
            <a:pPr lvl="1"/>
            <a:r>
              <a:rPr lang="en-US" dirty="0"/>
              <a:t>Second level</a:t>
            </a:r>
          </a:p>
        </p:txBody>
      </p:sp>
      <p:sp>
        <p:nvSpPr>
          <p:cNvPr id="9" name="Title 11">
            <a:extLst>
              <a:ext uri="{FF2B5EF4-FFF2-40B4-BE49-F238E27FC236}">
                <a16:creationId xmlns:a16="http://schemas.microsoft.com/office/drawing/2014/main" id="{4E31E991-07FB-47EF-91B7-400B2B0F2A61}"/>
              </a:ext>
            </a:extLst>
          </p:cNvPr>
          <p:cNvSpPr>
            <a:spLocks noGrp="1"/>
          </p:cNvSpPr>
          <p:nvPr>
            <p:ph type="title"/>
          </p:nvPr>
        </p:nvSpPr>
        <p:spPr>
          <a:xfrm>
            <a:off x="554183" y="338906"/>
            <a:ext cx="7954817" cy="1008529"/>
          </a:xfrm>
          <a:prstGeom prst="rect">
            <a:avLst/>
          </a:prstGeom>
        </p:spPr>
        <p:txBody>
          <a:bodyPr anchor="b" anchorCtr="0"/>
          <a:lstStyle>
            <a:lvl1pPr>
              <a:defRPr sz="3883" b="1">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463423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object 5"/>
          <p:cNvSpPr/>
          <p:nvPr/>
        </p:nvSpPr>
        <p:spPr>
          <a:xfrm>
            <a:off x="0" y="1459892"/>
            <a:ext cx="9144000" cy="419344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dirty="0"/>
          </a:p>
        </p:txBody>
      </p:sp>
      <p:sp>
        <p:nvSpPr>
          <p:cNvPr id="7" name="object 3"/>
          <p:cNvSpPr/>
          <p:nvPr/>
        </p:nvSpPr>
        <p:spPr>
          <a:xfrm>
            <a:off x="0" y="-18473"/>
            <a:ext cx="9144000" cy="1577148"/>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6661F"/>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11" name="object 8"/>
          <p:cNvSpPr txBox="1"/>
          <p:nvPr/>
        </p:nvSpPr>
        <p:spPr>
          <a:xfrm>
            <a:off x="914400" y="858044"/>
            <a:ext cx="6803159" cy="1654299"/>
          </a:xfrm>
          <a:prstGeom prst="rect">
            <a:avLst/>
          </a:prstGeom>
        </p:spPr>
        <p:txBody>
          <a:bodyPr vert="horz" wrap="square" lIns="0" tIns="0" rIns="0" bIns="0" rtlCol="0">
            <a:spAutoFit/>
          </a:bodyPr>
          <a:lstStyle/>
          <a:p>
            <a:pPr marL="8405">
              <a:lnSpc>
                <a:spcPts val="4298"/>
              </a:lnSpc>
            </a:pPr>
            <a:r>
              <a:rPr lang="en-US" sz="3772" b="1" spc="-176" dirty="0">
                <a:solidFill>
                  <a:schemeClr val="bg1"/>
                </a:solidFill>
                <a:latin typeface="Century Gothic" panose="020B0502020202020204" pitchFamily="34" charset="0"/>
                <a:cs typeface="Gill Sans MT"/>
              </a:rPr>
              <a:t>PLACE Toolkit Overview</a:t>
            </a:r>
            <a:endParaRPr lang="en-US" sz="3883" dirty="0">
              <a:solidFill>
                <a:schemeClr val="bg1"/>
              </a:solidFill>
              <a:latin typeface="Century Gothic" panose="020B0502020202020204" pitchFamily="34" charset="0"/>
              <a:cs typeface="Gill Sans MT"/>
            </a:endParaRPr>
          </a:p>
          <a:p>
            <a:pPr marL="8405">
              <a:lnSpc>
                <a:spcPts val="4298"/>
              </a:lnSpc>
            </a:pPr>
            <a:endParaRPr lang="en-US" sz="3772" dirty="0">
              <a:solidFill>
                <a:schemeClr val="bg1"/>
              </a:solidFill>
              <a:latin typeface="Futura Lt BT" panose="020B0402020204020303" pitchFamily="34" charset="0"/>
              <a:cs typeface="Gill Sans MT"/>
            </a:endParaRPr>
          </a:p>
          <a:p>
            <a:pPr marL="8405">
              <a:lnSpc>
                <a:spcPts val="4298"/>
              </a:lnSpc>
            </a:pPr>
            <a:endParaRPr sz="3772" dirty="0">
              <a:solidFill>
                <a:schemeClr val="bg1"/>
              </a:solidFill>
              <a:latin typeface="Futura Lt BT" panose="020B0402020204020303" pitchFamily="34" charset="0"/>
              <a:cs typeface="Gill Sans MT"/>
            </a:endParaRPr>
          </a:p>
        </p:txBody>
      </p:sp>
      <p:sp>
        <p:nvSpPr>
          <p:cNvPr id="13" name="Rectangle 12"/>
          <p:cNvSpPr>
            <a:spLocks noChangeArrowheads="1"/>
          </p:cNvSpPr>
          <p:nvPr/>
        </p:nvSpPr>
        <p:spPr bwMode="auto">
          <a:xfrm>
            <a:off x="-2404276" y="6424332"/>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141" y="5889118"/>
            <a:ext cx="672745" cy="62683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5926947"/>
            <a:ext cx="964924" cy="55118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871" y="5721836"/>
            <a:ext cx="1158521" cy="961403"/>
          </a:xfrm>
          <a:prstGeom prst="rect">
            <a:avLst/>
          </a:prstGeom>
        </p:spPr>
      </p:pic>
      <p:sp>
        <p:nvSpPr>
          <p:cNvPr id="2" name="AutoShape 2" descr="Related image">
            <a:extLst>
              <a:ext uri="{FF2B5EF4-FFF2-40B4-BE49-F238E27FC236}">
                <a16:creationId xmlns:a16="http://schemas.microsoft.com/office/drawing/2014/main" id="{BAE2467A-8AF6-4558-9AA7-F32A9E6AF2F0}"/>
              </a:ext>
            </a:extLst>
          </p:cNvPr>
          <p:cNvSpPr>
            <a:spLocks noChangeAspect="1" noChangeArrowheads="1"/>
          </p:cNvSpPr>
          <p:nvPr/>
        </p:nvSpPr>
        <p:spPr bwMode="auto">
          <a:xfrm>
            <a:off x="4433455" y="3294530"/>
            <a:ext cx="277091" cy="268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512" tIns="30256" rIns="60512" bIns="30256" numCol="1" anchor="t" anchorCtr="0" compatLnSpc="1">
            <a:prstTxWarp prst="textNoShape">
              <a:avLst/>
            </a:prstTxWarp>
          </a:bodyPr>
          <a:lstStyle/>
          <a:p>
            <a:endParaRPr lang="en-US" sz="1191" dirty="0"/>
          </a:p>
        </p:txBody>
      </p:sp>
      <p:pic>
        <p:nvPicPr>
          <p:cNvPr id="14" name="Picture 13">
            <a:extLst>
              <a:ext uri="{FF2B5EF4-FFF2-40B4-BE49-F238E27FC236}">
                <a16:creationId xmlns:a16="http://schemas.microsoft.com/office/drawing/2014/main" id="{DD710832-4D54-4A3A-A897-FD878980B60D}"/>
              </a:ext>
            </a:extLst>
          </p:cNvPr>
          <p:cNvPicPr>
            <a:picLocks noChangeAspect="1"/>
          </p:cNvPicPr>
          <p:nvPr userDrawn="1"/>
        </p:nvPicPr>
        <p:blipFill>
          <a:blip r:embed="rId5"/>
          <a:stretch>
            <a:fillRect/>
          </a:stretch>
        </p:blipFill>
        <p:spPr>
          <a:xfrm>
            <a:off x="963875" y="5980423"/>
            <a:ext cx="1246909" cy="467917"/>
          </a:xfrm>
          <a:prstGeom prst="rect">
            <a:avLst/>
          </a:prstGeom>
        </p:spPr>
      </p:pic>
    </p:spTree>
    <p:extLst>
      <p:ext uri="{BB962C8B-B14F-4D97-AF65-F5344CB8AC3E}">
        <p14:creationId xmlns:p14="http://schemas.microsoft.com/office/powerpoint/2010/main" val="3592330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78565" y="1949824"/>
            <a:ext cx="7550727" cy="2286000"/>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marL="588325" indent="-285750">
              <a:lnSpc>
                <a:spcPct val="200000"/>
              </a:lnSpc>
              <a:buClr>
                <a:srgbClr val="CC3300"/>
              </a:buClr>
              <a:buSzPct val="110000"/>
              <a:buFont typeface="Arial" panose="020B0604020202020204" pitchFamily="34" charset="0"/>
              <a:buChar char="•"/>
              <a:defRPr sz="2400" b="0">
                <a:solidFill>
                  <a:srgbClr val="005268"/>
                </a:solidFill>
                <a:latin typeface="Century Gothic" panose="020B0502020202020204" pitchFamily="34" charset="0"/>
                <a:cs typeface="Calibri" panose="020F0502020204030204" pitchFamily="34" charset="0"/>
              </a:defRPr>
            </a:lvl2pPr>
            <a:lvl3pPr>
              <a:lnSpc>
                <a:spcPct val="200000"/>
              </a:lnSpc>
              <a:defRPr sz="1800">
                <a:solidFill>
                  <a:schemeClr val="tx1"/>
                </a:solidFill>
                <a:latin typeface="Century Gothic" panose="020B0502020202020204"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4070286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37883" y="806824"/>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968835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marL="588325" marR="0" indent="-285750" defTabSz="914400" eaLnBrk="1" fontAlgn="auto" latinLnBrk="0" hangingPunct="1">
              <a:lnSpc>
                <a:spcPct val="100000"/>
              </a:lnSpc>
              <a:spcBef>
                <a:spcPts val="0"/>
              </a:spcBef>
              <a:spcAft>
                <a:spcPts val="0"/>
              </a:spcAft>
              <a:buClr>
                <a:srgbClr val="CC3300"/>
              </a:buClr>
              <a:buSzPct val="110000"/>
              <a:buFont typeface="Arial" panose="020B0604020202020204" pitchFamily="34" charset="0"/>
              <a:buChar char="•"/>
              <a:tabLst/>
              <a:defRPr sz="1588" b="1">
                <a:solidFill>
                  <a:schemeClr val="tx1"/>
                </a:solidFill>
                <a:latin typeface="Futura LT Pro Book" panose="020B0502020204020303" pitchFamily="34" charset="0"/>
              </a:defRPr>
            </a:lvl2pPr>
            <a:lvl3pPr marL="605150" marR="0" indent="0" defTabSz="914400" eaLnBrk="1" fontAlgn="auto" latinLnBrk="0" hangingPunct="1">
              <a:lnSpc>
                <a:spcPct val="100000"/>
              </a:lnSpc>
              <a:spcBef>
                <a:spcPts val="0"/>
              </a:spcBef>
              <a:spcAft>
                <a:spcPts val="0"/>
              </a:spcAft>
              <a:buClrTx/>
              <a:buSzTx/>
              <a:buFontTx/>
              <a:buNone/>
              <a:tabLst/>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0"/>
            <a:endParaRPr lang="en-US" dirty="0"/>
          </a:p>
          <a:p>
            <a:pPr lvl="0"/>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4"/>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113198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78565" y="1949824"/>
            <a:ext cx="7550727" cy="2286000"/>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marL="588325" indent="-285750">
              <a:lnSpc>
                <a:spcPct val="200000"/>
              </a:lnSpc>
              <a:buClr>
                <a:srgbClr val="CC3300"/>
              </a:buClr>
              <a:buSzPct val="110000"/>
              <a:buFont typeface="Arial" panose="020B0604020202020204" pitchFamily="34" charset="0"/>
              <a:buChar char="•"/>
              <a:defRPr sz="2400" b="0">
                <a:solidFill>
                  <a:srgbClr val="005268"/>
                </a:solidFill>
                <a:latin typeface="Calibri" panose="020F0502020204030204" pitchFamily="34" charset="0"/>
                <a:cs typeface="Calibri" panose="020F0502020204030204" pitchFamily="34" charset="0"/>
              </a:defRPr>
            </a:lvl2pPr>
            <a:lvl3pPr>
              <a:lnSpc>
                <a:spcPct val="200000"/>
              </a:lnSpc>
              <a:defRPr sz="1800">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4097473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6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1895643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7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1068659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6" y="1914841"/>
            <a:ext cx="3746839" cy="437029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
        <p:nvSpPr>
          <p:cNvPr id="9" name="Text Placeholder 22">
            <a:extLst>
              <a:ext uri="{FF2B5EF4-FFF2-40B4-BE49-F238E27FC236}">
                <a16:creationId xmlns:a16="http://schemas.microsoft.com/office/drawing/2014/main" id="{EDD815EE-D2CF-424C-8781-6F0C74C1191E}"/>
              </a:ext>
            </a:extLst>
          </p:cNvPr>
          <p:cNvSpPr>
            <a:spLocks noGrp="1"/>
          </p:cNvSpPr>
          <p:nvPr>
            <p:ph type="body" sz="quarter" idx="11"/>
          </p:nvPr>
        </p:nvSpPr>
        <p:spPr>
          <a:xfrm>
            <a:off x="4706470" y="1937264"/>
            <a:ext cx="4034118" cy="396263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132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988972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2084294"/>
            <a:ext cx="7550727" cy="2286000"/>
          </a:xfrm>
          <a:prstGeom prst="rect">
            <a:avLst/>
          </a:prstGeom>
        </p:spPr>
        <p:txBody>
          <a:bodyPr/>
          <a:lstStyle>
            <a:lvl1pPr marL="302575" indent="-302575">
              <a:lnSpc>
                <a:spcPts val="3353"/>
              </a:lnSpc>
              <a:buFontTx/>
              <a:buBlip>
                <a:blip r:embed="rId2"/>
              </a:buBlip>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412219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1384" y="0"/>
            <a:ext cx="0" cy="1223682"/>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sz="1191" dirty="0"/>
          </a:p>
        </p:txBody>
      </p:sp>
      <p:sp>
        <p:nvSpPr>
          <p:cNvPr id="10" name="object 5"/>
          <p:cNvSpPr/>
          <p:nvPr/>
        </p:nvSpPr>
        <p:spPr>
          <a:xfrm>
            <a:off x="0" y="1075765"/>
            <a:ext cx="9144000" cy="4703899"/>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dirty="0">
              <a:solidFill>
                <a:srgbClr val="A7BF39"/>
              </a:solidFill>
            </a:endParaRPr>
          </a:p>
        </p:txBody>
      </p:sp>
      <p:sp>
        <p:nvSpPr>
          <p:cNvPr id="5" name="Rectangle 4"/>
          <p:cNvSpPr/>
          <p:nvPr/>
        </p:nvSpPr>
        <p:spPr>
          <a:xfrm>
            <a:off x="900545" y="2622177"/>
            <a:ext cx="7571102" cy="2516073"/>
          </a:xfrm>
          <a:prstGeom prst="rect">
            <a:avLst/>
          </a:prstGeom>
        </p:spPr>
        <p:txBody>
          <a:bodyPr wrap="square">
            <a:spAutoFit/>
          </a:bodyPr>
          <a:lstStyle/>
          <a:p>
            <a:pPr marL="0" marR="0" lvl="0" indent="0" algn="l" defTabSz="605150" rtl="0" eaLnBrk="1" fontAlgn="auto" latinLnBrk="0" hangingPunct="1">
              <a:lnSpc>
                <a:spcPts val="2118"/>
              </a:lnSpc>
              <a:spcBef>
                <a:spcPts val="0"/>
              </a:spcBef>
              <a:spcAft>
                <a:spcPts val="0"/>
              </a:spcAft>
              <a:buClrTx/>
              <a:buSzTx/>
              <a:buFontTx/>
              <a:buNone/>
              <a:tabLst/>
              <a:defRPr/>
            </a:pPr>
            <a:r>
              <a:rPr kumimoji="0" lang="en-US" sz="1800" b="0" i="0" u="none" strike="noStrike" kern="1200" cap="none" spc="-66" normalizeH="0" baseline="0" noProof="0" dirty="0">
                <a:ln>
                  <a:noFill/>
                </a:ln>
                <a:solidFill>
                  <a:prstClr val="white"/>
                </a:solidFill>
                <a:effectLst/>
                <a:uLnTx/>
                <a:uFillTx/>
                <a:latin typeface="Century Gothic" panose="020B0502020202020204" pitchFamily="34" charset="0"/>
                <a:ea typeface="+mn-ea"/>
                <a:cs typeface="+mn-cs"/>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8405" marR="542114" lvl="0" indent="0" algn="l" defTabSz="605150" rtl="0" eaLnBrk="1" fontAlgn="auto" latinLnBrk="0" hangingPunct="1">
              <a:lnSpc>
                <a:spcPts val="2118"/>
              </a:lnSpc>
              <a:spcBef>
                <a:spcPts val="0"/>
              </a:spcBef>
              <a:spcAft>
                <a:spcPts val="0"/>
              </a:spcAft>
              <a:buClrTx/>
              <a:buSzTx/>
              <a:buFontTx/>
              <a:buNone/>
              <a:tabLst/>
              <a:defRPr/>
            </a:pPr>
            <a:r>
              <a:rPr kumimoji="0" lang="en-US" sz="1800" b="1" i="0" u="none" strike="noStrike" kern="1200" cap="none" spc="-66" normalizeH="0" baseline="0" noProof="0" dirty="0">
                <a:ln>
                  <a:noFill/>
                </a:ln>
                <a:solidFill>
                  <a:schemeClr val="bg1"/>
                </a:solidFill>
                <a:effectLst/>
                <a:uLnTx/>
                <a:uFillTx/>
                <a:latin typeface="Century Gothic" panose="020B0502020202020204" pitchFamily="34" charset="0"/>
                <a:ea typeface="+mn-ea"/>
                <a:cs typeface="Futura LT Pro Book"/>
              </a:rPr>
              <a:t>www.measureevaluation.org</a:t>
            </a:r>
          </a:p>
        </p:txBody>
      </p:sp>
      <p:sp>
        <p:nvSpPr>
          <p:cNvPr id="13" name="Rectangle 12"/>
          <p:cNvSpPr>
            <a:spLocks noChangeArrowheads="1"/>
          </p:cNvSpPr>
          <p:nvPr/>
        </p:nvSpPr>
        <p:spPr bwMode="auto">
          <a:xfrm>
            <a:off x="-949549" y="6396084"/>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244D5085-98BA-4BA5-AF05-26A93E3C3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544" y="5983941"/>
            <a:ext cx="633041" cy="589844"/>
          </a:xfrm>
          <a:prstGeom prst="rect">
            <a:avLst/>
          </a:prstGeom>
        </p:spPr>
      </p:pic>
      <p:pic>
        <p:nvPicPr>
          <p:cNvPr id="12" name="Picture 11">
            <a:extLst>
              <a:ext uri="{FF2B5EF4-FFF2-40B4-BE49-F238E27FC236}">
                <a16:creationId xmlns:a16="http://schemas.microsoft.com/office/drawing/2014/main" id="{701509EF-0671-47A0-BE98-0D1F2AA4C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403" y="6017306"/>
            <a:ext cx="907975" cy="518655"/>
          </a:xfrm>
          <a:prstGeom prst="rect">
            <a:avLst/>
          </a:prstGeom>
        </p:spPr>
      </p:pic>
      <p:pic>
        <p:nvPicPr>
          <p:cNvPr id="19" name="Picture 18">
            <a:extLst>
              <a:ext uri="{FF2B5EF4-FFF2-40B4-BE49-F238E27FC236}">
                <a16:creationId xmlns:a16="http://schemas.microsoft.com/office/drawing/2014/main" id="{94242180-9F6B-4D41-AED2-566A659A7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273" y="5836405"/>
            <a:ext cx="1090148" cy="904662"/>
          </a:xfrm>
          <a:prstGeom prst="rect">
            <a:avLst/>
          </a:prstGeom>
        </p:spPr>
      </p:pic>
      <p:sp>
        <p:nvSpPr>
          <p:cNvPr id="14" name="object 3">
            <a:extLst>
              <a:ext uri="{FF2B5EF4-FFF2-40B4-BE49-F238E27FC236}">
                <a16:creationId xmlns:a16="http://schemas.microsoft.com/office/drawing/2014/main" id="{08986A9C-5614-4B8B-85ED-D4FD6A31C266}"/>
              </a:ext>
            </a:extLst>
          </p:cNvPr>
          <p:cNvSpPr/>
          <p:nvPr userDrawn="1"/>
        </p:nvSpPr>
        <p:spPr>
          <a:xfrm>
            <a:off x="0" y="-18473"/>
            <a:ext cx="9144000" cy="1577148"/>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6661F"/>
          </a:solidFill>
        </p:spPr>
        <p:txBody>
          <a:bodyPr wrap="square" lIns="0" tIns="0" rIns="0" bIns="0" rtlCol="0"/>
          <a:lstStyle/>
          <a:p>
            <a:endParaRPr sz="1191" dirty="0">
              <a:solidFill>
                <a:schemeClr val="bg1"/>
              </a:solidFill>
              <a:latin typeface="Futura Lt BT" panose="020B0402020204020303" pitchFamily="34" charset="0"/>
            </a:endParaRPr>
          </a:p>
        </p:txBody>
      </p:sp>
    </p:spTree>
    <p:extLst>
      <p:ext uri="{BB962C8B-B14F-4D97-AF65-F5344CB8AC3E}">
        <p14:creationId xmlns:p14="http://schemas.microsoft.com/office/powerpoint/2010/main" val="69974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34504"/>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37883" y="806824"/>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226347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marL="588325" marR="0" indent="-285750" defTabSz="914400" eaLnBrk="1" fontAlgn="auto" latinLnBrk="0" hangingPunct="1">
              <a:lnSpc>
                <a:spcPct val="100000"/>
              </a:lnSpc>
              <a:spcBef>
                <a:spcPts val="0"/>
              </a:spcBef>
              <a:spcAft>
                <a:spcPts val="0"/>
              </a:spcAft>
              <a:buClr>
                <a:srgbClr val="CC3300"/>
              </a:buClr>
              <a:buSzPct val="110000"/>
              <a:buFont typeface="Arial" panose="020B0604020202020204" pitchFamily="34" charset="0"/>
              <a:buChar char="•"/>
              <a:tabLst/>
              <a:defRPr sz="1588" b="1">
                <a:solidFill>
                  <a:schemeClr val="tx1"/>
                </a:solidFill>
                <a:latin typeface="Futura LT Pro Book" panose="020B0502020204020303" pitchFamily="34" charset="0"/>
              </a:defRPr>
            </a:lvl2pPr>
            <a:lvl3pPr marL="605150" marR="0" indent="0" defTabSz="914400" eaLnBrk="1" fontAlgn="auto" latinLnBrk="0" hangingPunct="1">
              <a:lnSpc>
                <a:spcPct val="100000"/>
              </a:lnSpc>
              <a:spcBef>
                <a:spcPts val="0"/>
              </a:spcBef>
              <a:spcAft>
                <a:spcPts val="0"/>
              </a:spcAft>
              <a:buClrTx/>
              <a:buSzTx/>
              <a:buFontTx/>
              <a:buNone/>
              <a:tabLst/>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0"/>
            <a:endParaRPr lang="en-US" dirty="0"/>
          </a:p>
          <a:p>
            <a:pPr lvl="0"/>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4"/>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131617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6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186867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7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79461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6" y="1914841"/>
            <a:ext cx="3746839" cy="437029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
        <p:nvSpPr>
          <p:cNvPr id="9" name="Text Placeholder 22">
            <a:extLst>
              <a:ext uri="{FF2B5EF4-FFF2-40B4-BE49-F238E27FC236}">
                <a16:creationId xmlns:a16="http://schemas.microsoft.com/office/drawing/2014/main" id="{EDD815EE-D2CF-424C-8781-6F0C74C1191E}"/>
              </a:ext>
            </a:extLst>
          </p:cNvPr>
          <p:cNvSpPr>
            <a:spLocks noGrp="1"/>
          </p:cNvSpPr>
          <p:nvPr>
            <p:ph type="body" sz="quarter" idx="11"/>
          </p:nvPr>
        </p:nvSpPr>
        <p:spPr>
          <a:xfrm>
            <a:off x="4706470" y="1937264"/>
            <a:ext cx="4034118" cy="396263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523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260360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2084294"/>
            <a:ext cx="7550727" cy="2286000"/>
          </a:xfrm>
          <a:prstGeom prst="rect">
            <a:avLst/>
          </a:prstGeom>
        </p:spPr>
        <p:txBody>
          <a:bodyPr/>
          <a:lstStyle>
            <a:lvl1pPr marL="302575" indent="-302575">
              <a:lnSpc>
                <a:spcPts val="3353"/>
              </a:lnSpc>
              <a:buFontTx/>
              <a:buBlip>
                <a:blip r:embed="rId2"/>
              </a:buBlip>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57754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3"/>
          <p:cNvSpPr/>
          <p:nvPr/>
        </p:nvSpPr>
        <p:spPr>
          <a:xfrm>
            <a:off x="0" y="-15815"/>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637E"/>
          </a:solidFill>
        </p:spPr>
        <p:txBody>
          <a:bodyPr wrap="square" lIns="0" tIns="0" rIns="0" bIns="0" rtlCol="0"/>
          <a:lstStyle/>
          <a:p>
            <a:endParaRPr sz="1191" dirty="0">
              <a:latin typeface="Futura Lt BT" panose="020B0402020204020303" pitchFamily="34" charset="0"/>
            </a:endParaRPr>
          </a:p>
        </p:txBody>
      </p:sp>
      <p:sp>
        <p:nvSpPr>
          <p:cNvPr id="5" name="Rectangle 4">
            <a:extLst>
              <a:ext uri="{FF2B5EF4-FFF2-40B4-BE49-F238E27FC236}">
                <a16:creationId xmlns:a16="http://schemas.microsoft.com/office/drawing/2014/main" id="{BFC5547F-9904-4402-8382-21BB4AE80CD8}"/>
              </a:ext>
            </a:extLst>
          </p:cNvPr>
          <p:cNvSpPr/>
          <p:nvPr/>
        </p:nvSpPr>
        <p:spPr>
          <a:xfrm>
            <a:off x="4068366" y="3242299"/>
            <a:ext cx="795731" cy="311304"/>
          </a:xfrm>
          <a:prstGeom prst="rect">
            <a:avLst/>
          </a:prstGeom>
        </p:spPr>
        <p:txBody>
          <a:bodyPr wrap="none">
            <a:spAutoFit/>
          </a:bodyPr>
          <a:lstStyle/>
          <a:p>
            <a:pPr marL="0" marR="0" lvl="0" indent="0" defTabSz="60515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chemeClr val="tx1"/>
                </a:solidFill>
                <a:effectLst/>
                <a:uLnTx/>
                <a:uFillTx/>
                <a:latin typeface="Tahoma"/>
                <a:ea typeface="+mn-ea"/>
                <a:cs typeface="Tahoma"/>
              </a:rPr>
              <a:t>	</a:t>
            </a:r>
            <a:endParaRPr kumimoji="0" lang="en-US" sz="1191"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39544819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bodyStyle>
    <p:other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3"/>
          <p:cNvSpPr/>
          <p:nvPr/>
        </p:nvSpPr>
        <p:spPr>
          <a:xfrm>
            <a:off x="0" y="2"/>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637E"/>
          </a:solidFill>
        </p:spPr>
        <p:txBody>
          <a:bodyPr wrap="square" lIns="0" tIns="0" rIns="0" bIns="0" rtlCol="0"/>
          <a:lstStyle/>
          <a:p>
            <a:endParaRPr sz="1191" dirty="0">
              <a:latin typeface="Futura Lt BT" panose="020B0402020204020303" pitchFamily="34" charset="0"/>
            </a:endParaRPr>
          </a:p>
        </p:txBody>
      </p:sp>
      <p:sp>
        <p:nvSpPr>
          <p:cNvPr id="5" name="Rectangle 4">
            <a:extLst>
              <a:ext uri="{FF2B5EF4-FFF2-40B4-BE49-F238E27FC236}">
                <a16:creationId xmlns:a16="http://schemas.microsoft.com/office/drawing/2014/main" id="{BFC5547F-9904-4402-8382-21BB4AE80CD8}"/>
              </a:ext>
            </a:extLst>
          </p:cNvPr>
          <p:cNvSpPr/>
          <p:nvPr/>
        </p:nvSpPr>
        <p:spPr>
          <a:xfrm>
            <a:off x="4068366" y="3242299"/>
            <a:ext cx="795731" cy="311304"/>
          </a:xfrm>
          <a:prstGeom prst="rect">
            <a:avLst/>
          </a:prstGeom>
        </p:spPr>
        <p:txBody>
          <a:bodyPr wrap="none">
            <a:spAutoFit/>
          </a:bodyPr>
          <a:lstStyle/>
          <a:p>
            <a:pPr marL="0" marR="0" lvl="0" indent="0" defTabSz="60515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chemeClr val="tx1"/>
                </a:solidFill>
                <a:effectLst/>
                <a:uLnTx/>
                <a:uFillTx/>
                <a:latin typeface="Tahoma"/>
                <a:ea typeface="+mn-ea"/>
                <a:cs typeface="Tahoma"/>
              </a:rPr>
              <a:t>	</a:t>
            </a:r>
            <a:endParaRPr kumimoji="0" lang="en-US" sz="1191"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6888447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bodyStyle>
    <p:other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74.xml"/><Relationship Id="rId1" Type="http://schemas.openxmlformats.org/officeDocument/2006/relationships/slideLayout" Target="../slideLayouts/slideLayout11.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3.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4.xml"/><Relationship Id="rId1" Type="http://schemas.openxmlformats.org/officeDocument/2006/relationships/slideLayout" Target="../slideLayouts/slideLayout1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5.xml"/><Relationship Id="rId1" Type="http://schemas.openxmlformats.org/officeDocument/2006/relationships/slideLayout" Target="../slideLayouts/slideLayout1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7.xml"/><Relationship Id="rId1" Type="http://schemas.openxmlformats.org/officeDocument/2006/relationships/slideLayout" Target="../slideLayouts/slideLayout1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9.xml"/><Relationship Id="rId1" Type="http://schemas.openxmlformats.org/officeDocument/2006/relationships/slideLayout" Target="../slideLayouts/slideLayout1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72.xml"/><Relationship Id="rId1" Type="http://schemas.openxmlformats.org/officeDocument/2006/relationships/slideLayout" Target="../slideLayouts/slideLayout11.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C58530-A9B6-47BA-92EE-43F5BE5D84E2}"/>
              </a:ext>
            </a:extLst>
          </p:cNvPr>
          <p:cNvSpPr txBox="1"/>
          <p:nvPr/>
        </p:nvSpPr>
        <p:spPr>
          <a:xfrm>
            <a:off x="755737" y="2474893"/>
            <a:ext cx="8229600" cy="954107"/>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Presentation to the PLACE National Steering Committee</a:t>
            </a:r>
          </a:p>
        </p:txBody>
      </p:sp>
      <p:sp>
        <p:nvSpPr>
          <p:cNvPr id="3" name="TextBox 2">
            <a:extLst>
              <a:ext uri="{FF2B5EF4-FFF2-40B4-BE49-F238E27FC236}">
                <a16:creationId xmlns:a16="http://schemas.microsoft.com/office/drawing/2014/main" id="{45638847-88E2-4094-BD41-3A61BCE6FB7A}"/>
              </a:ext>
            </a:extLst>
          </p:cNvPr>
          <p:cNvSpPr txBox="1"/>
          <p:nvPr/>
        </p:nvSpPr>
        <p:spPr>
          <a:xfrm>
            <a:off x="755737" y="762000"/>
            <a:ext cx="7315200" cy="769441"/>
          </a:xfrm>
          <a:prstGeom prst="rect">
            <a:avLst/>
          </a:prstGeom>
          <a:noFill/>
        </p:spPr>
        <p:txBody>
          <a:bodyPr wrap="square" rtlCol="0">
            <a:spAutoFit/>
          </a:bodyPr>
          <a:lstStyle/>
          <a:p>
            <a:r>
              <a:rPr lang="en-US" sz="4400" b="1" spc="-176" dirty="0">
                <a:solidFill>
                  <a:schemeClr val="bg1"/>
                </a:solidFill>
                <a:latin typeface="Century Gothic" panose="020B0502020202020204" pitchFamily="34" charset="0"/>
                <a:cs typeface="Gill Sans MT"/>
              </a:rPr>
              <a:t>PLACE Tool Kit</a:t>
            </a:r>
            <a:endParaRPr lang="en-US" sz="4400" dirty="0">
              <a:solidFill>
                <a:schemeClr val="bg1"/>
              </a:solidFill>
              <a:latin typeface="Century Gothic" panose="020B0502020202020204" pitchFamily="34" charset="0"/>
            </a:endParaRPr>
          </a:p>
        </p:txBody>
      </p:sp>
      <p:sp>
        <p:nvSpPr>
          <p:cNvPr id="4" name="object 9">
            <a:extLst>
              <a:ext uri="{FF2B5EF4-FFF2-40B4-BE49-F238E27FC236}">
                <a16:creationId xmlns:a16="http://schemas.microsoft.com/office/drawing/2014/main" id="{45AEA497-1F47-435D-A2EA-8B4A1D562F9E}"/>
              </a:ext>
            </a:extLst>
          </p:cNvPr>
          <p:cNvSpPr txBox="1"/>
          <p:nvPr/>
        </p:nvSpPr>
        <p:spPr>
          <a:xfrm>
            <a:off x="4800600" y="4038600"/>
            <a:ext cx="3962400" cy="1533753"/>
          </a:xfrm>
          <a:prstGeom prst="rect">
            <a:avLst/>
          </a:prstGeom>
        </p:spPr>
        <p:txBody>
          <a:bodyPr vert="horz" wrap="square" lIns="0" tIns="0" rIns="0" bIns="0" rtlCol="0">
            <a:spAutoFit/>
          </a:bodyPr>
          <a:lstStyle/>
          <a:p>
            <a:pPr marL="8405">
              <a:lnSpc>
                <a:spcPts val="2000"/>
              </a:lnSpc>
              <a:spcAft>
                <a:spcPts val="600"/>
              </a:spcAft>
            </a:pPr>
            <a:r>
              <a:rPr lang="en-US" dirty="0">
                <a:solidFill>
                  <a:schemeClr val="bg1"/>
                </a:solidFill>
                <a:latin typeface="Century Gothic" panose="020B0502020202020204" pitchFamily="34" charset="0"/>
                <a:cs typeface="Futura LT Pro Book"/>
              </a:rPr>
              <a:t>Presenter</a:t>
            </a:r>
            <a:r>
              <a:rPr dirty="0">
                <a:solidFill>
                  <a:schemeClr val="bg1"/>
                </a:solidFill>
                <a:latin typeface="Century Gothic" panose="020B0502020202020204" pitchFamily="34" charset="0"/>
                <a:cs typeface="Futura LT Pro Book"/>
              </a:rPr>
              <a:t> </a:t>
            </a:r>
            <a:r>
              <a:rPr lang="en-US" dirty="0">
                <a:solidFill>
                  <a:schemeClr val="bg1"/>
                </a:solidFill>
                <a:latin typeface="Century Gothic" panose="020B0502020202020204" pitchFamily="34" charset="0"/>
                <a:cs typeface="Futura LT Pro Book"/>
              </a:rPr>
              <a:t>name and degree here</a:t>
            </a:r>
            <a:endParaRPr dirty="0">
              <a:solidFill>
                <a:schemeClr val="bg1"/>
              </a:solidFill>
              <a:latin typeface="Century Gothic" panose="020B0502020202020204" pitchFamily="34" charset="0"/>
              <a:cs typeface="Futura LT Pro Book"/>
            </a:endParaRPr>
          </a:p>
          <a:p>
            <a:pPr marL="8405">
              <a:lnSpc>
                <a:spcPts val="2000"/>
              </a:lnSpc>
              <a:spcAft>
                <a:spcPts val="600"/>
              </a:spcAft>
            </a:pPr>
            <a:r>
              <a:rPr dirty="0">
                <a:solidFill>
                  <a:schemeClr val="bg1"/>
                </a:solidFill>
                <a:latin typeface="Century Gothic" panose="020B0502020202020204" pitchFamily="34" charset="0"/>
                <a:cs typeface="Futura LT Pro Book"/>
              </a:rPr>
              <a:t>Your organization here</a:t>
            </a:r>
          </a:p>
          <a:p>
            <a:pPr>
              <a:lnSpc>
                <a:spcPct val="100000"/>
              </a:lnSpc>
              <a:spcBef>
                <a:spcPts val="30"/>
              </a:spcBef>
            </a:pPr>
            <a:r>
              <a:rPr lang="en-US" dirty="0">
                <a:solidFill>
                  <a:schemeClr val="bg1"/>
                </a:solidFill>
                <a:latin typeface="Century Gothic" panose="020B0502020202020204" pitchFamily="34" charset="0"/>
                <a:cs typeface="Futura LT Pro Book"/>
              </a:rPr>
              <a:t>f</a:t>
            </a:r>
            <a:endParaRPr lang="en-US" dirty="0">
              <a:solidFill>
                <a:schemeClr val="bg1"/>
              </a:solidFill>
              <a:latin typeface="Century Gothic" panose="020B0502020202020204" pitchFamily="34" charset="0"/>
              <a:cs typeface="Times New Roman"/>
            </a:endParaRPr>
          </a:p>
          <a:p>
            <a:pPr marL="8405">
              <a:lnSpc>
                <a:spcPts val="2000"/>
              </a:lnSpc>
              <a:spcAft>
                <a:spcPts val="600"/>
              </a:spcAft>
            </a:pPr>
            <a:r>
              <a:rPr lang="en-US" dirty="0">
                <a:solidFill>
                  <a:schemeClr val="bg1"/>
                </a:solidFill>
                <a:latin typeface="Century Gothic" panose="020B0502020202020204" pitchFamily="34" charset="0"/>
                <a:cs typeface="Futura LT Pro Book"/>
              </a:rPr>
              <a:t>Date of presentation</a:t>
            </a:r>
            <a:endParaRPr dirty="0">
              <a:solidFill>
                <a:schemeClr val="bg1"/>
              </a:solidFill>
              <a:latin typeface="Century Gothic" panose="020B0502020202020204" pitchFamily="34" charset="0"/>
              <a:cs typeface="Futura LT Pro Book"/>
            </a:endParaRPr>
          </a:p>
          <a:p>
            <a:pPr marL="8405">
              <a:lnSpc>
                <a:spcPts val="2000"/>
              </a:lnSpc>
              <a:spcAft>
                <a:spcPts val="600"/>
              </a:spcAft>
            </a:pPr>
            <a:r>
              <a:rPr lang="en-US" b="1" dirty="0">
                <a:solidFill>
                  <a:schemeClr val="bg1"/>
                </a:solidFill>
                <a:latin typeface="Century Gothic" panose="020B0502020202020204" pitchFamily="34" charset="0"/>
                <a:cs typeface="Futura LT Pro Book"/>
              </a:rPr>
              <a:t>Name of meeting</a:t>
            </a:r>
            <a:endParaRPr dirty="0">
              <a:solidFill>
                <a:schemeClr val="bg1"/>
              </a:solidFill>
              <a:latin typeface="Century Gothic" panose="020B0502020202020204" pitchFamily="34" charset="0"/>
              <a:cs typeface="Futura LT Pro Book"/>
            </a:endParaRPr>
          </a:p>
        </p:txBody>
      </p:sp>
      <p:sp>
        <p:nvSpPr>
          <p:cNvPr id="5" name="TextBox 4">
            <a:extLst>
              <a:ext uri="{FF2B5EF4-FFF2-40B4-BE49-F238E27FC236}">
                <a16:creationId xmlns:a16="http://schemas.microsoft.com/office/drawing/2014/main" id="{B0C68DFF-FE6A-4479-90DF-6D1BB45F938A}"/>
              </a:ext>
            </a:extLst>
          </p:cNvPr>
          <p:cNvSpPr txBox="1"/>
          <p:nvPr/>
        </p:nvSpPr>
        <p:spPr>
          <a:xfrm>
            <a:off x="762000" y="1440284"/>
            <a:ext cx="7315200" cy="769441"/>
          </a:xfrm>
          <a:prstGeom prst="rect">
            <a:avLst/>
          </a:prstGeom>
          <a:noFill/>
        </p:spPr>
        <p:txBody>
          <a:bodyPr wrap="square" rtlCol="0">
            <a:spAutoFit/>
          </a:bodyPr>
          <a:lstStyle/>
          <a:p>
            <a:r>
              <a:rPr lang="en-US" sz="4400" spc="-176" dirty="0">
                <a:solidFill>
                  <a:schemeClr val="bg1"/>
                </a:solidFill>
                <a:latin typeface="Century Gothic" panose="020B0502020202020204" pitchFamily="34" charset="0"/>
                <a:cs typeface="Gill Sans MT"/>
              </a:rPr>
              <a:t>Protocol Decisions  </a:t>
            </a:r>
            <a:endParaRPr lang="en-US" sz="4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7446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7EC658-C1EC-4FA7-871C-2F0E7DADC8EE}"/>
              </a:ext>
            </a:extLst>
          </p:cNvPr>
          <p:cNvSpPr>
            <a:spLocks noGrp="1"/>
          </p:cNvSpPr>
          <p:nvPr>
            <p:ph type="body" sz="quarter" idx="10"/>
          </p:nvPr>
        </p:nvSpPr>
        <p:spPr>
          <a:xfrm>
            <a:off x="554183" y="1598293"/>
            <a:ext cx="3746839" cy="4370294"/>
          </a:xfrm>
        </p:spPr>
        <p:txBody>
          <a:bodyPr/>
          <a:lstStyle/>
          <a:p>
            <a:pPr marL="0" indent="0">
              <a:buNone/>
            </a:pPr>
            <a:r>
              <a:rPr lang="en-US" sz="2000" dirty="0"/>
              <a:t>Indicators  </a:t>
            </a:r>
          </a:p>
          <a:p>
            <a:r>
              <a:rPr lang="en-US" sz="2000" dirty="0"/>
              <a:t>HIV prevalence </a:t>
            </a:r>
          </a:p>
          <a:p>
            <a:r>
              <a:rPr lang="en-US" sz="2000" dirty="0"/>
              <a:t>Population size </a:t>
            </a:r>
          </a:p>
          <a:p>
            <a:r>
              <a:rPr lang="en-US" sz="2000" dirty="0"/>
              <a:t>HIV treatment cascades </a:t>
            </a:r>
          </a:p>
          <a:p>
            <a:r>
              <a:rPr lang="en-US" sz="2000" dirty="0"/>
              <a:t>HIV prevention cascades </a:t>
            </a:r>
          </a:p>
          <a:p>
            <a:r>
              <a:rPr lang="en-US" sz="2000" dirty="0"/>
              <a:t>Risk behavior and program coverage </a:t>
            </a:r>
          </a:p>
        </p:txBody>
      </p:sp>
      <p:sp>
        <p:nvSpPr>
          <p:cNvPr id="5" name="Text Placeholder 4">
            <a:extLst>
              <a:ext uri="{FF2B5EF4-FFF2-40B4-BE49-F238E27FC236}">
                <a16:creationId xmlns:a16="http://schemas.microsoft.com/office/drawing/2014/main" id="{74DCB453-9EF8-4F0D-BAE2-F8EFE2F8CE6D}"/>
              </a:ext>
            </a:extLst>
          </p:cNvPr>
          <p:cNvSpPr>
            <a:spLocks noGrp="1"/>
          </p:cNvSpPr>
          <p:nvPr>
            <p:ph type="body" sz="quarter" idx="11"/>
          </p:nvPr>
        </p:nvSpPr>
        <p:spPr>
          <a:xfrm>
            <a:off x="4462097" y="1598293"/>
            <a:ext cx="4251715" cy="4865230"/>
          </a:xfrm>
        </p:spPr>
        <p:txBody>
          <a:bodyPr/>
          <a:lstStyle/>
          <a:p>
            <a:pPr marL="0" indent="0">
              <a:buNone/>
            </a:pPr>
            <a:r>
              <a:rPr lang="en-US" sz="2000" dirty="0"/>
              <a:t>Subgroups </a:t>
            </a:r>
          </a:p>
          <a:p>
            <a:r>
              <a:rPr lang="en-US" sz="2000" dirty="0"/>
              <a:t>Men</a:t>
            </a:r>
          </a:p>
          <a:p>
            <a:r>
              <a:rPr lang="en-US" sz="2000" dirty="0"/>
              <a:t>Women  </a:t>
            </a:r>
          </a:p>
          <a:p>
            <a:r>
              <a:rPr lang="en-US" sz="2000" dirty="0"/>
              <a:t>Female workers </a:t>
            </a:r>
          </a:p>
          <a:p>
            <a:r>
              <a:rPr lang="en-US" sz="2000" dirty="0"/>
              <a:t>Youth 15-24 </a:t>
            </a:r>
          </a:p>
          <a:p>
            <a:r>
              <a:rPr lang="en-US" sz="2000" dirty="0"/>
              <a:t>Female sex workers* </a:t>
            </a:r>
          </a:p>
          <a:p>
            <a:r>
              <a:rPr lang="en-US" sz="2000" dirty="0"/>
              <a:t>Men who have sex with men (MSM)* </a:t>
            </a:r>
          </a:p>
          <a:p>
            <a:r>
              <a:rPr lang="en-US" sz="2000" dirty="0"/>
              <a:t>People who inject drugs*</a:t>
            </a:r>
          </a:p>
          <a:p>
            <a:r>
              <a:rPr lang="en-US" sz="2000" dirty="0"/>
              <a:t>Transgender women* </a:t>
            </a:r>
          </a:p>
          <a:p>
            <a:r>
              <a:rPr lang="en-US" sz="2000" dirty="0"/>
              <a:t>Others </a:t>
            </a:r>
          </a:p>
          <a:p>
            <a:endParaRPr lang="en-US" dirty="0"/>
          </a:p>
        </p:txBody>
      </p:sp>
      <p:sp>
        <p:nvSpPr>
          <p:cNvPr id="3" name="Title 2">
            <a:extLst>
              <a:ext uri="{FF2B5EF4-FFF2-40B4-BE49-F238E27FC236}">
                <a16:creationId xmlns:a16="http://schemas.microsoft.com/office/drawing/2014/main" id="{0C387A83-2B2E-4A37-9B50-52B4A9C661E5}"/>
              </a:ext>
            </a:extLst>
          </p:cNvPr>
          <p:cNvSpPr>
            <a:spLocks noGrp="1"/>
          </p:cNvSpPr>
          <p:nvPr>
            <p:ph type="title"/>
          </p:nvPr>
        </p:nvSpPr>
        <p:spPr>
          <a:xfrm>
            <a:off x="554183" y="107978"/>
            <a:ext cx="8361217" cy="1239458"/>
          </a:xfrm>
        </p:spPr>
        <p:txBody>
          <a:bodyPr/>
          <a:lstStyle/>
          <a:p>
            <a:r>
              <a:rPr lang="en-US" dirty="0"/>
              <a:t>Prioritize key indicators and subgroups  </a:t>
            </a:r>
          </a:p>
        </p:txBody>
      </p:sp>
      <p:pic>
        <p:nvPicPr>
          <p:cNvPr id="6" name="Picture 5" descr="C:\Users\sweir\AppData\Local\Microsoft\Windows\INetCache\Content.MSO\262F9CCA.tmp">
            <a:extLst>
              <a:ext uri="{FF2B5EF4-FFF2-40B4-BE49-F238E27FC236}">
                <a16:creationId xmlns:a16="http://schemas.microsoft.com/office/drawing/2014/main" id="{4D7ED956-B1C7-41EF-931F-747B7DA93C8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1699" y="2029793"/>
            <a:ext cx="306705" cy="306705"/>
          </a:xfrm>
          <a:prstGeom prst="rect">
            <a:avLst/>
          </a:prstGeom>
          <a:solidFill>
            <a:srgbClr val="E6661F"/>
          </a:solidFill>
          <a:ln>
            <a:noFill/>
          </a:ln>
        </p:spPr>
      </p:pic>
      <p:pic>
        <p:nvPicPr>
          <p:cNvPr id="7" name="Picture 6" descr="C:\Users\sweir\AppData\Local\Microsoft\Windows\INetCache\Content.MSO\262F9CCA.tmp">
            <a:extLst>
              <a:ext uri="{FF2B5EF4-FFF2-40B4-BE49-F238E27FC236}">
                <a16:creationId xmlns:a16="http://schemas.microsoft.com/office/drawing/2014/main" id="{EC3A50CD-696C-40DF-8031-A2273569A0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219" y="2537504"/>
            <a:ext cx="306705" cy="306705"/>
          </a:xfrm>
          <a:prstGeom prst="rect">
            <a:avLst/>
          </a:prstGeom>
          <a:noFill/>
          <a:ln>
            <a:noFill/>
          </a:ln>
        </p:spPr>
      </p:pic>
      <p:pic>
        <p:nvPicPr>
          <p:cNvPr id="8" name="Picture 7" descr="C:\Users\sweir\AppData\Local\Microsoft\Windows\INetCache\Content.MSO\262F9CCA.tmp">
            <a:extLst>
              <a:ext uri="{FF2B5EF4-FFF2-40B4-BE49-F238E27FC236}">
                <a16:creationId xmlns:a16="http://schemas.microsoft.com/office/drawing/2014/main" id="{032F44D2-8C8E-4FB6-8238-9D1EF8266DA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0154" y="3006680"/>
            <a:ext cx="306705" cy="296892"/>
          </a:xfrm>
          <a:prstGeom prst="rect">
            <a:avLst/>
          </a:prstGeom>
          <a:noFill/>
          <a:ln>
            <a:noFill/>
          </a:ln>
        </p:spPr>
      </p:pic>
      <p:pic>
        <p:nvPicPr>
          <p:cNvPr id="9" name="Picture 8" descr="C:\Users\sweir\AppData\Local\Microsoft\Windows\INetCache\Content.MSO\262F9CCA.tmp">
            <a:extLst>
              <a:ext uri="{FF2B5EF4-FFF2-40B4-BE49-F238E27FC236}">
                <a16:creationId xmlns:a16="http://schemas.microsoft.com/office/drawing/2014/main" id="{E573EF26-AE6F-40A0-BFB5-F4C97170F1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802" y="3429000"/>
            <a:ext cx="306705" cy="306705"/>
          </a:xfrm>
          <a:prstGeom prst="rect">
            <a:avLst/>
          </a:prstGeom>
          <a:noFill/>
          <a:ln>
            <a:noFill/>
          </a:ln>
        </p:spPr>
      </p:pic>
      <p:sp>
        <p:nvSpPr>
          <p:cNvPr id="11" name="TextBox 10">
            <a:extLst>
              <a:ext uri="{FF2B5EF4-FFF2-40B4-BE49-F238E27FC236}">
                <a16:creationId xmlns:a16="http://schemas.microsoft.com/office/drawing/2014/main" id="{5E74A134-B82A-4174-9A65-A4CB6CC4BA97}"/>
              </a:ext>
            </a:extLst>
          </p:cNvPr>
          <p:cNvSpPr txBox="1"/>
          <p:nvPr/>
        </p:nvSpPr>
        <p:spPr>
          <a:xfrm>
            <a:off x="0" y="6463523"/>
            <a:ext cx="6705600" cy="369332"/>
          </a:xfrm>
          <a:prstGeom prst="rect">
            <a:avLst/>
          </a:prstGeom>
          <a:noFill/>
        </p:spPr>
        <p:txBody>
          <a:bodyPr wrap="square" rtlCol="0">
            <a:spAutoFit/>
          </a:bodyPr>
          <a:lstStyle/>
          <a:p>
            <a:r>
              <a:rPr lang="en-US" dirty="0">
                <a:latin typeface="Century Gothic" panose="020B0502020202020204" pitchFamily="34" charset="0"/>
              </a:rPr>
              <a:t>* May require oversampling for precise estimates </a:t>
            </a:r>
          </a:p>
        </p:txBody>
      </p:sp>
    </p:spTree>
    <p:extLst>
      <p:ext uri="{BB962C8B-B14F-4D97-AF65-F5344CB8AC3E}">
        <p14:creationId xmlns:p14="http://schemas.microsoft.com/office/powerpoint/2010/main" val="28995508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339-58B3-410B-A763-15EB46CF01B8}"/>
              </a:ext>
            </a:extLst>
          </p:cNvPr>
          <p:cNvSpPr>
            <a:spLocks noGrp="1"/>
          </p:cNvSpPr>
          <p:nvPr>
            <p:ph type="title"/>
          </p:nvPr>
        </p:nvSpPr>
        <p:spPr/>
        <p:txBody>
          <a:bodyPr/>
          <a:lstStyle/>
          <a:p>
            <a:r>
              <a:rPr lang="en-US" sz="3200" dirty="0"/>
              <a:t>Key population profiles: Variables that define membership</a:t>
            </a:r>
          </a:p>
        </p:txBody>
      </p:sp>
      <p:graphicFrame>
        <p:nvGraphicFramePr>
          <p:cNvPr id="4" name="Diagram 3">
            <a:extLst>
              <a:ext uri="{FF2B5EF4-FFF2-40B4-BE49-F238E27FC236}">
                <a16:creationId xmlns:a16="http://schemas.microsoft.com/office/drawing/2014/main" id="{F70BAB85-C0FD-470F-88C9-D9DB263B6331}"/>
              </a:ext>
            </a:extLst>
          </p:cNvPr>
          <p:cNvGraphicFramePr/>
          <p:nvPr>
            <p:extLst>
              <p:ext uri="{D42A27DB-BD31-4B8C-83A1-F6EECF244321}">
                <p14:modId xmlns:p14="http://schemas.microsoft.com/office/powerpoint/2010/main" val="1297852968"/>
              </p:ext>
            </p:extLst>
          </p:nvPr>
        </p:nvGraphicFramePr>
        <p:xfrm>
          <a:off x="4198607" y="1561166"/>
          <a:ext cx="4022171" cy="474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2FD6240B-9110-4998-913F-6717EB9D9251}"/>
              </a:ext>
            </a:extLst>
          </p:cNvPr>
          <p:cNvGraphicFramePr/>
          <p:nvPr>
            <p:extLst>
              <p:ext uri="{D42A27DB-BD31-4B8C-83A1-F6EECF244321}">
                <p14:modId xmlns:p14="http://schemas.microsoft.com/office/powerpoint/2010/main" val="3579727447"/>
              </p:ext>
            </p:extLst>
          </p:nvPr>
        </p:nvGraphicFramePr>
        <p:xfrm>
          <a:off x="288758" y="1347434"/>
          <a:ext cx="3621628" cy="51716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905028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E4CF-349E-464F-9F5A-5D8E551BA3F0}"/>
              </a:ext>
            </a:extLst>
          </p:cNvPr>
          <p:cNvSpPr>
            <a:spLocks noGrp="1"/>
          </p:cNvSpPr>
          <p:nvPr>
            <p:ph type="title"/>
          </p:nvPr>
        </p:nvSpPr>
        <p:spPr>
          <a:xfrm>
            <a:off x="554183" y="338906"/>
            <a:ext cx="8285017" cy="1008529"/>
          </a:xfrm>
        </p:spPr>
        <p:txBody>
          <a:bodyPr/>
          <a:lstStyle/>
          <a:p>
            <a:r>
              <a:rPr lang="en-US" sz="3600" dirty="0"/>
              <a:t>Example: HIV prevalence by sex, Uganda PLACE, 2018 </a:t>
            </a:r>
          </a:p>
        </p:txBody>
      </p:sp>
      <p:graphicFrame>
        <p:nvGraphicFramePr>
          <p:cNvPr id="5" name="Table 4">
            <a:extLst>
              <a:ext uri="{FF2B5EF4-FFF2-40B4-BE49-F238E27FC236}">
                <a16:creationId xmlns:a16="http://schemas.microsoft.com/office/drawing/2014/main" id="{CC897AD6-6966-4DD2-AA9D-D4886E954B88}"/>
              </a:ext>
            </a:extLst>
          </p:cNvPr>
          <p:cNvGraphicFramePr>
            <a:graphicFrameLocks noGrp="1"/>
          </p:cNvGraphicFramePr>
          <p:nvPr>
            <p:extLst>
              <p:ext uri="{D42A27DB-BD31-4B8C-83A1-F6EECF244321}">
                <p14:modId xmlns:p14="http://schemas.microsoft.com/office/powerpoint/2010/main" val="4026840370"/>
              </p:ext>
            </p:extLst>
          </p:nvPr>
        </p:nvGraphicFramePr>
        <p:xfrm>
          <a:off x="571500" y="1676400"/>
          <a:ext cx="8001000" cy="4206279"/>
        </p:xfrm>
        <a:graphic>
          <a:graphicData uri="http://schemas.openxmlformats.org/drawingml/2006/table">
            <a:tbl>
              <a:tblPr firstRow="1" bandRow="1">
                <a:tableStyleId>{17292A2E-F333-43FB-9621-5CBBE7FDCDCB}</a:tableStyleId>
              </a:tblPr>
              <a:tblGrid>
                <a:gridCol w="2362200">
                  <a:extLst>
                    <a:ext uri="{9D8B030D-6E8A-4147-A177-3AD203B41FA5}">
                      <a16:colId xmlns:a16="http://schemas.microsoft.com/office/drawing/2014/main" val="1617656098"/>
                    </a:ext>
                  </a:extLst>
                </a:gridCol>
                <a:gridCol w="1066800">
                  <a:extLst>
                    <a:ext uri="{9D8B030D-6E8A-4147-A177-3AD203B41FA5}">
                      <a16:colId xmlns:a16="http://schemas.microsoft.com/office/drawing/2014/main" val="2260026729"/>
                    </a:ext>
                  </a:extLst>
                </a:gridCol>
                <a:gridCol w="1447800">
                  <a:extLst>
                    <a:ext uri="{9D8B030D-6E8A-4147-A177-3AD203B41FA5}">
                      <a16:colId xmlns:a16="http://schemas.microsoft.com/office/drawing/2014/main" val="4282195351"/>
                    </a:ext>
                  </a:extLst>
                </a:gridCol>
                <a:gridCol w="1524000">
                  <a:extLst>
                    <a:ext uri="{9D8B030D-6E8A-4147-A177-3AD203B41FA5}">
                      <a16:colId xmlns:a16="http://schemas.microsoft.com/office/drawing/2014/main" val="3452794409"/>
                    </a:ext>
                  </a:extLst>
                </a:gridCol>
                <a:gridCol w="609600">
                  <a:extLst>
                    <a:ext uri="{9D8B030D-6E8A-4147-A177-3AD203B41FA5}">
                      <a16:colId xmlns:a16="http://schemas.microsoft.com/office/drawing/2014/main" val="2913104485"/>
                    </a:ext>
                  </a:extLst>
                </a:gridCol>
                <a:gridCol w="990600">
                  <a:extLst>
                    <a:ext uri="{9D8B030D-6E8A-4147-A177-3AD203B41FA5}">
                      <a16:colId xmlns:a16="http://schemas.microsoft.com/office/drawing/2014/main" val="1762404327"/>
                    </a:ext>
                  </a:extLst>
                </a:gridCol>
              </a:tblGrid>
              <a:tr h="600897">
                <a:tc>
                  <a:txBody>
                    <a:bodyPr/>
                    <a:lstStyle/>
                    <a:p>
                      <a:pPr algn="l" fontAlgn="b"/>
                      <a:r>
                        <a:rPr lang="en-US" sz="2000" u="none" strike="noStrike" dirty="0">
                          <a:effectLst/>
                          <a:latin typeface="Century Gothic" panose="020B0502020202020204" pitchFamily="34" charset="0"/>
                        </a:rPr>
                        <a:t>Sex </a:t>
                      </a:r>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N</a:t>
                      </a:r>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N HIV + </a:t>
                      </a:r>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Prevalence </a:t>
                      </a:r>
                      <a:endParaRPr lang="en-US" sz="2000" b="1" i="0" u="none" strike="noStrike" dirty="0">
                        <a:solidFill>
                          <a:srgbClr val="000000"/>
                        </a:solidFill>
                        <a:effectLst/>
                        <a:latin typeface="Century Gothic" panose="020B0502020202020204" pitchFamily="34" charset="0"/>
                      </a:endParaRPr>
                    </a:p>
                  </a:txBody>
                  <a:tcPr marL="45720" marR="45720" anchor="ctr"/>
                </a:tc>
                <a:tc gridSpan="2">
                  <a:txBody>
                    <a:bodyPr/>
                    <a:lstStyle/>
                    <a:p>
                      <a:pPr algn="ctr" fontAlgn="b"/>
                      <a:r>
                        <a:rPr lang="en-US" sz="2000" u="none" strike="noStrike" dirty="0">
                          <a:effectLst/>
                          <a:latin typeface="Century Gothic" panose="020B0502020202020204" pitchFamily="34" charset="0"/>
                        </a:rPr>
                        <a:t>95% CI </a:t>
                      </a:r>
                      <a:endParaRPr lang="en-US" sz="2000" b="1" i="0" u="none" strike="noStrike" dirty="0">
                        <a:solidFill>
                          <a:srgbClr val="000000"/>
                        </a:solidFill>
                        <a:effectLst/>
                        <a:latin typeface="Century Gothic" panose="020B0502020202020204" pitchFamily="34" charset="0"/>
                      </a:endParaRPr>
                    </a:p>
                  </a:txBody>
                  <a:tcPr marL="45720" marR="45720" anchor="ct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27063752"/>
                  </a:ext>
                </a:extLst>
              </a:tr>
              <a:tr h="400598">
                <a:tc>
                  <a:txBody>
                    <a:bodyPr/>
                    <a:lstStyle/>
                    <a:p>
                      <a:pPr algn="l" fontAlgn="b"/>
                      <a:r>
                        <a:rPr lang="en-US" sz="2000" b="1" u="none" strike="noStrike" dirty="0">
                          <a:effectLst/>
                          <a:latin typeface="Century Gothic" panose="020B0502020202020204" pitchFamily="34" charset="0"/>
                        </a:rPr>
                        <a:t>Male </a:t>
                      </a:r>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45720" marR="45720" anchor="ctr"/>
                </a:tc>
                <a:extLst>
                  <a:ext uri="{0D108BD9-81ED-4DB2-BD59-A6C34878D82A}">
                    <a16:rowId xmlns:a16="http://schemas.microsoft.com/office/drawing/2014/main" val="2273866635"/>
                  </a:ext>
                </a:extLst>
              </a:tr>
              <a:tr h="400598">
                <a:tc>
                  <a:txBody>
                    <a:bodyPr/>
                    <a:lstStyle/>
                    <a:p>
                      <a:pPr algn="l" fontAlgn="b"/>
                      <a:r>
                        <a:rPr lang="en-US" sz="2000" u="none" strike="noStrike" dirty="0">
                          <a:effectLst/>
                          <a:latin typeface="Century Gothic" panose="020B0502020202020204" pitchFamily="34" charset="0"/>
                        </a:rPr>
                        <a:t>Unweighted </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9,872</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440</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4.5</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4.0</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4.9</a:t>
                      </a:r>
                      <a:endParaRPr lang="en-US" sz="2000" b="0" i="0" u="none" strike="noStrike" dirty="0">
                        <a:solidFill>
                          <a:srgbClr val="000000"/>
                        </a:solidFill>
                        <a:effectLst/>
                        <a:latin typeface="Century Gothic" panose="020B0502020202020204" pitchFamily="34" charset="0"/>
                      </a:endParaRPr>
                    </a:p>
                  </a:txBody>
                  <a:tcPr marL="45720" marR="45720" anchor="ctr"/>
                </a:tc>
                <a:extLst>
                  <a:ext uri="{0D108BD9-81ED-4DB2-BD59-A6C34878D82A}">
                    <a16:rowId xmlns:a16="http://schemas.microsoft.com/office/drawing/2014/main" val="1811100066"/>
                  </a:ext>
                </a:extLst>
              </a:tr>
              <a:tr h="400598">
                <a:tc>
                  <a:txBody>
                    <a:bodyPr/>
                    <a:lstStyle/>
                    <a:p>
                      <a:pPr algn="l" fontAlgn="b"/>
                      <a:r>
                        <a:rPr lang="en-US" sz="2000" u="none" strike="noStrike" dirty="0">
                          <a:effectLst/>
                          <a:latin typeface="Century Gothic" panose="020B0502020202020204" pitchFamily="34" charset="0"/>
                        </a:rPr>
                        <a:t>Weighted </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298,496</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13,293</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4.5</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3.9</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5.0</a:t>
                      </a:r>
                      <a:endParaRPr lang="en-US" sz="2000" b="0" i="0" u="none" strike="noStrike" dirty="0">
                        <a:solidFill>
                          <a:srgbClr val="000000"/>
                        </a:solidFill>
                        <a:effectLst/>
                        <a:latin typeface="Century Gothic" panose="020B0502020202020204" pitchFamily="34" charset="0"/>
                      </a:endParaRPr>
                    </a:p>
                  </a:txBody>
                  <a:tcPr marL="45720" marR="45720" anchor="ctr"/>
                </a:tc>
                <a:extLst>
                  <a:ext uri="{0D108BD9-81ED-4DB2-BD59-A6C34878D82A}">
                    <a16:rowId xmlns:a16="http://schemas.microsoft.com/office/drawing/2014/main" val="2534912075"/>
                  </a:ext>
                </a:extLst>
              </a:tr>
              <a:tr h="400598">
                <a:tc>
                  <a:txBody>
                    <a:bodyPr/>
                    <a:lstStyle/>
                    <a:p>
                      <a:pPr algn="l" fontAlgn="b"/>
                      <a:r>
                        <a:rPr lang="en-US" sz="2000" b="1" u="none" strike="noStrike" dirty="0">
                          <a:effectLst/>
                          <a:latin typeface="Century Gothic" panose="020B0502020202020204" pitchFamily="34" charset="0"/>
                        </a:rPr>
                        <a:t>Female </a:t>
                      </a:r>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45720" marR="45720" anchor="ctr"/>
                </a:tc>
                <a:extLst>
                  <a:ext uri="{0D108BD9-81ED-4DB2-BD59-A6C34878D82A}">
                    <a16:rowId xmlns:a16="http://schemas.microsoft.com/office/drawing/2014/main" val="3629624869"/>
                  </a:ext>
                </a:extLst>
              </a:tr>
              <a:tr h="400598">
                <a:tc>
                  <a:txBody>
                    <a:bodyPr/>
                    <a:lstStyle/>
                    <a:p>
                      <a:pPr algn="l" fontAlgn="b"/>
                      <a:r>
                        <a:rPr lang="en-US" sz="2000" u="none" strike="noStrike" dirty="0">
                          <a:effectLst/>
                          <a:latin typeface="Century Gothic" panose="020B0502020202020204" pitchFamily="34" charset="0"/>
                        </a:rPr>
                        <a:t>Unweighted </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4,301</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393</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9.2</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8.0</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10.3</a:t>
                      </a:r>
                      <a:endParaRPr lang="en-US" sz="2000" b="0" i="0" u="none" strike="noStrike" dirty="0">
                        <a:solidFill>
                          <a:srgbClr val="000000"/>
                        </a:solidFill>
                        <a:effectLst/>
                        <a:latin typeface="Century Gothic" panose="020B0502020202020204" pitchFamily="34" charset="0"/>
                      </a:endParaRPr>
                    </a:p>
                  </a:txBody>
                  <a:tcPr marL="45720" marR="45720" anchor="ctr"/>
                </a:tc>
                <a:extLst>
                  <a:ext uri="{0D108BD9-81ED-4DB2-BD59-A6C34878D82A}">
                    <a16:rowId xmlns:a16="http://schemas.microsoft.com/office/drawing/2014/main" val="1722840813"/>
                  </a:ext>
                </a:extLst>
              </a:tr>
              <a:tr h="400598">
                <a:tc>
                  <a:txBody>
                    <a:bodyPr/>
                    <a:lstStyle/>
                    <a:p>
                      <a:pPr algn="l" fontAlgn="b"/>
                      <a:r>
                        <a:rPr lang="en-US" sz="2000" u="none" strike="noStrike" dirty="0">
                          <a:effectLst/>
                          <a:latin typeface="Century Gothic" panose="020B0502020202020204" pitchFamily="34" charset="0"/>
                        </a:rPr>
                        <a:t>Weighted </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116,248</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10,223</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8.8</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7.4</a:t>
                      </a:r>
                      <a:endParaRPr lang="en-US" sz="2000" b="0" i="0" u="none" strike="noStrike" dirty="0">
                        <a:solidFill>
                          <a:srgbClr val="000000"/>
                        </a:solidFill>
                        <a:effectLst/>
                        <a:latin typeface="Century Gothic" panose="020B0502020202020204" pitchFamily="34" charset="0"/>
                      </a:endParaRPr>
                    </a:p>
                  </a:txBody>
                  <a:tcPr marL="45720" marR="45720" anchor="ctr"/>
                </a:tc>
                <a:tc>
                  <a:txBody>
                    <a:bodyPr/>
                    <a:lstStyle/>
                    <a:p>
                      <a:pPr algn="ctr" fontAlgn="b"/>
                      <a:r>
                        <a:rPr lang="en-US" sz="2000" u="none" strike="noStrike" dirty="0">
                          <a:effectLst/>
                          <a:latin typeface="Century Gothic" panose="020B0502020202020204" pitchFamily="34" charset="0"/>
                        </a:rPr>
                        <a:t>10.2</a:t>
                      </a:r>
                      <a:endParaRPr lang="en-US" sz="2000" b="0" i="0" u="none" strike="noStrike" dirty="0">
                        <a:solidFill>
                          <a:srgbClr val="000000"/>
                        </a:solidFill>
                        <a:effectLst/>
                        <a:latin typeface="Century Gothic" panose="020B0502020202020204" pitchFamily="34" charset="0"/>
                      </a:endParaRPr>
                    </a:p>
                  </a:txBody>
                  <a:tcPr marL="45720" marR="45720" anchor="ctr"/>
                </a:tc>
                <a:extLst>
                  <a:ext uri="{0D108BD9-81ED-4DB2-BD59-A6C34878D82A}">
                    <a16:rowId xmlns:a16="http://schemas.microsoft.com/office/drawing/2014/main" val="594730877"/>
                  </a:ext>
                </a:extLst>
              </a:tr>
              <a:tr h="400598">
                <a:tc gridSpan="2">
                  <a:txBody>
                    <a:bodyPr/>
                    <a:lstStyle/>
                    <a:p>
                      <a:pPr algn="l" fontAlgn="b"/>
                      <a:r>
                        <a:rPr lang="en-US" sz="2000" b="1" u="none" strike="noStrike" dirty="0">
                          <a:effectLst/>
                          <a:latin typeface="Century Gothic" panose="020B0502020202020204" pitchFamily="34" charset="0"/>
                        </a:rPr>
                        <a:t>Transgender women</a:t>
                      </a:r>
                      <a:endParaRPr lang="en-US" sz="2000" b="1" i="0" u="none" strike="noStrike" dirty="0">
                        <a:solidFill>
                          <a:srgbClr val="000000"/>
                        </a:solidFill>
                        <a:effectLst/>
                        <a:latin typeface="Century Gothic" panose="020B0502020202020204" pitchFamily="34" charset="0"/>
                      </a:endParaRPr>
                    </a:p>
                  </a:txBody>
                  <a:tcPr marL="7620" marR="7620" marT="7620" marB="0" anchor="ct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ctr" fontAlgn="b"/>
                      <a:endParaRPr lang="en-US" sz="2000" b="1" i="0" u="none" strike="noStrike" dirty="0">
                        <a:solidFill>
                          <a:srgbClr val="000000"/>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3851980173"/>
                  </a:ext>
                </a:extLst>
              </a:tr>
              <a:tr h="400598">
                <a:tc>
                  <a:txBody>
                    <a:bodyPr/>
                    <a:lstStyle/>
                    <a:p>
                      <a:pPr algn="l" fontAlgn="b"/>
                      <a:r>
                        <a:rPr lang="en-US" sz="2000" u="none" strike="noStrike" dirty="0">
                          <a:effectLst/>
                          <a:latin typeface="Century Gothic" panose="020B0502020202020204" pitchFamily="34" charset="0"/>
                        </a:rPr>
                        <a:t>Unweighted </a:t>
                      </a:r>
                      <a:endParaRPr lang="en-US" sz="2000" b="0"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ctr" fontAlgn="b"/>
                      <a:r>
                        <a:rPr lang="en-US" sz="2000" u="none" strike="noStrike" dirty="0">
                          <a:effectLst/>
                          <a:latin typeface="Century Gothic" panose="020B0502020202020204" pitchFamily="34" charset="0"/>
                        </a:rPr>
                        <a:t>126</a:t>
                      </a:r>
                      <a:endParaRPr lang="en-US" sz="2000" b="0"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ctr" fontAlgn="b"/>
                      <a:r>
                        <a:rPr lang="en-US" sz="2000" u="none" strike="noStrike" dirty="0">
                          <a:effectLst/>
                          <a:latin typeface="Century Gothic" panose="020B0502020202020204" pitchFamily="34" charset="0"/>
                        </a:rPr>
                        <a:t>13</a:t>
                      </a:r>
                      <a:endParaRPr lang="en-US" sz="2000" b="0" i="0" u="none" strike="noStrike" dirty="0">
                        <a:solidFill>
                          <a:srgbClr val="000000"/>
                        </a:solidFill>
                        <a:effectLst/>
                        <a:latin typeface="Century Gothic" panose="020B0502020202020204" pitchFamily="34" charset="0"/>
                      </a:endParaRPr>
                    </a:p>
                  </a:txBody>
                  <a:tcPr marL="7620" marR="7620" marT="7620" marB="0" anchor="ctr"/>
                </a:tc>
                <a:tc>
                  <a:txBody>
                    <a:bodyPr/>
                    <a:lstStyle/>
                    <a:p>
                      <a:pPr marL="0" algn="ctr" eaLnBrk="1" fontAlgn="b" hangingPunct="1"/>
                      <a:r>
                        <a:rPr lang="en-US" sz="2000" u="none" strike="noStrike" dirty="0">
                          <a:effectLst/>
                          <a:latin typeface="Century Gothic" panose="020B0502020202020204" pitchFamily="34" charset="0"/>
                        </a:rPr>
                        <a:t>10.3</a:t>
                      </a:r>
                      <a:endParaRPr lang="en-US" sz="2000" u="none" strike="noStrike" dirty="0">
                        <a:solidFill>
                          <a:schemeClr val="tx1"/>
                        </a:solidFill>
                        <a:effectLst/>
                        <a:latin typeface="Century Gothic" panose="020B0502020202020204" pitchFamily="34" charset="0"/>
                        <a:ea typeface="+mn-ea"/>
                        <a:cs typeface="+mn-cs"/>
                      </a:endParaRPr>
                    </a:p>
                  </a:txBody>
                  <a:tcPr marL="7620" marR="7620" marT="7620" marB="0" anchor="ctr"/>
                </a:tc>
                <a:tc>
                  <a:txBody>
                    <a:bodyPr/>
                    <a:lstStyle/>
                    <a:p>
                      <a:pPr marL="0" algn="ctr" eaLnBrk="1" fontAlgn="b" hangingPunct="1"/>
                      <a:r>
                        <a:rPr lang="en-US" sz="2000" u="none" strike="noStrike" dirty="0">
                          <a:effectLst/>
                          <a:latin typeface="Century Gothic" panose="020B0502020202020204" pitchFamily="34" charset="0"/>
                        </a:rPr>
                        <a:t>4.6</a:t>
                      </a:r>
                      <a:endParaRPr lang="en-US" sz="2000" u="none" strike="noStrike" dirty="0">
                        <a:solidFill>
                          <a:schemeClr val="tx1"/>
                        </a:solidFill>
                        <a:effectLst/>
                        <a:latin typeface="Century Gothic" panose="020B0502020202020204" pitchFamily="34" charset="0"/>
                        <a:ea typeface="+mn-ea"/>
                        <a:cs typeface="+mn-cs"/>
                      </a:endParaRPr>
                    </a:p>
                  </a:txBody>
                  <a:tcPr marL="7620" marR="7620" marT="7620" marB="0" anchor="ctr"/>
                </a:tc>
                <a:tc>
                  <a:txBody>
                    <a:bodyPr/>
                    <a:lstStyle/>
                    <a:p>
                      <a:pPr marL="0" algn="ctr" eaLnBrk="1" fontAlgn="b" hangingPunct="1"/>
                      <a:r>
                        <a:rPr lang="en-US" sz="2000" u="none" strike="noStrike" dirty="0">
                          <a:effectLst/>
                          <a:latin typeface="Century Gothic" panose="020B0502020202020204" pitchFamily="34" charset="0"/>
                        </a:rPr>
                        <a:t>16.1</a:t>
                      </a:r>
                      <a:endParaRPr lang="en-US" sz="2000" u="none" strike="noStrike" dirty="0">
                        <a:solidFill>
                          <a:schemeClr val="tx1"/>
                        </a:solidFill>
                        <a:effectLst/>
                        <a:latin typeface="Century Gothic" panose="020B0502020202020204" pitchFamily="34" charset="0"/>
                        <a:ea typeface="+mn-ea"/>
                        <a:cs typeface="+mn-cs"/>
                      </a:endParaRPr>
                    </a:p>
                  </a:txBody>
                  <a:tcPr marL="7620" marR="7620" marT="7620" marB="0" anchor="ctr"/>
                </a:tc>
                <a:extLst>
                  <a:ext uri="{0D108BD9-81ED-4DB2-BD59-A6C34878D82A}">
                    <a16:rowId xmlns:a16="http://schemas.microsoft.com/office/drawing/2014/main" val="1312711722"/>
                  </a:ext>
                </a:extLst>
              </a:tr>
              <a:tr h="400598">
                <a:tc>
                  <a:txBody>
                    <a:bodyPr/>
                    <a:lstStyle/>
                    <a:p>
                      <a:pPr algn="l" fontAlgn="b"/>
                      <a:r>
                        <a:rPr lang="en-US" sz="2000" u="none" strike="noStrike" dirty="0">
                          <a:effectLst/>
                          <a:latin typeface="Century Gothic" panose="020B0502020202020204" pitchFamily="34" charset="0"/>
                        </a:rPr>
                        <a:t>Weighted </a:t>
                      </a:r>
                      <a:endParaRPr lang="en-US" sz="2000" b="0"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ctr" fontAlgn="b"/>
                      <a:r>
                        <a:rPr lang="en-US" sz="2000" u="none" strike="noStrike" dirty="0">
                          <a:effectLst/>
                          <a:latin typeface="Century Gothic" panose="020B0502020202020204" pitchFamily="34" charset="0"/>
                        </a:rPr>
                        <a:t>3,211</a:t>
                      </a:r>
                      <a:endParaRPr lang="en-US" sz="2000" b="0"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ctr" fontAlgn="b"/>
                      <a:r>
                        <a:rPr lang="en-US" sz="2000" u="none" strike="noStrike" dirty="0">
                          <a:effectLst/>
                          <a:latin typeface="Century Gothic" panose="020B0502020202020204" pitchFamily="34" charset="0"/>
                        </a:rPr>
                        <a:t>365</a:t>
                      </a:r>
                      <a:endParaRPr lang="en-US" sz="2000" b="0"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ctr" fontAlgn="b"/>
                      <a:r>
                        <a:rPr lang="en-US" sz="2000" u="none" strike="noStrike" dirty="0">
                          <a:effectLst/>
                          <a:latin typeface="Century Gothic" panose="020B0502020202020204" pitchFamily="34" charset="0"/>
                        </a:rPr>
                        <a:t>11.4</a:t>
                      </a:r>
                      <a:endParaRPr lang="en-US" sz="2000" b="0"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ctr" fontAlgn="b"/>
                      <a:r>
                        <a:rPr lang="en-US" sz="2000" u="none" strike="noStrike" dirty="0">
                          <a:effectLst/>
                          <a:latin typeface="Century Gothic" panose="020B0502020202020204" pitchFamily="34" charset="0"/>
                        </a:rPr>
                        <a:t>3.7</a:t>
                      </a:r>
                      <a:endParaRPr lang="en-US" sz="2000" b="0"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ctr" fontAlgn="b"/>
                      <a:r>
                        <a:rPr lang="en-US" sz="2000" u="none" strike="noStrike" dirty="0">
                          <a:effectLst/>
                          <a:latin typeface="Century Gothic" panose="020B0502020202020204" pitchFamily="34" charset="0"/>
                        </a:rPr>
                        <a:t>19.0</a:t>
                      </a:r>
                      <a:endParaRPr lang="en-US" sz="2000" b="0" i="0" u="none" strike="noStrike" dirty="0">
                        <a:solidFill>
                          <a:srgbClr val="000000"/>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2814600305"/>
                  </a:ext>
                </a:extLst>
              </a:tr>
            </a:tbl>
          </a:graphicData>
        </a:graphic>
      </p:graphicFrame>
    </p:spTree>
    <p:extLst>
      <p:ext uri="{BB962C8B-B14F-4D97-AF65-F5344CB8AC3E}">
        <p14:creationId xmlns:p14="http://schemas.microsoft.com/office/powerpoint/2010/main" val="20829574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6EC2-B9EA-4D1A-B967-1A6E070B72CC}"/>
              </a:ext>
            </a:extLst>
          </p:cNvPr>
          <p:cNvSpPr>
            <a:spLocks noGrp="1"/>
          </p:cNvSpPr>
          <p:nvPr>
            <p:ph type="title"/>
          </p:nvPr>
        </p:nvSpPr>
        <p:spPr/>
        <p:txBody>
          <a:bodyPr/>
          <a:lstStyle/>
          <a:p>
            <a:r>
              <a:rPr lang="en-US" sz="3600" dirty="0"/>
              <a:t>Example: Condom use by group, Uganda PLACE, 2018</a:t>
            </a:r>
          </a:p>
        </p:txBody>
      </p:sp>
      <p:pic>
        <p:nvPicPr>
          <p:cNvPr id="4" name="Picture 3">
            <a:extLst>
              <a:ext uri="{FF2B5EF4-FFF2-40B4-BE49-F238E27FC236}">
                <a16:creationId xmlns:a16="http://schemas.microsoft.com/office/drawing/2014/main" id="{010CF1D7-7739-4D02-976B-5A0A878D3E2C}"/>
              </a:ext>
            </a:extLst>
          </p:cNvPr>
          <p:cNvPicPr>
            <a:picLocks noChangeAspect="1"/>
          </p:cNvPicPr>
          <p:nvPr/>
        </p:nvPicPr>
        <p:blipFill rotWithShape="1">
          <a:blip r:embed="rId3"/>
          <a:srcRect r="28788"/>
          <a:stretch/>
        </p:blipFill>
        <p:spPr>
          <a:xfrm>
            <a:off x="28303" y="1981200"/>
            <a:ext cx="8734697" cy="4114800"/>
          </a:xfrm>
          <a:prstGeom prst="rect">
            <a:avLst/>
          </a:prstGeom>
        </p:spPr>
      </p:pic>
    </p:spTree>
    <p:extLst>
      <p:ext uri="{BB962C8B-B14F-4D97-AF65-F5344CB8AC3E}">
        <p14:creationId xmlns:p14="http://schemas.microsoft.com/office/powerpoint/2010/main" val="723878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E71DCF-C0E8-475E-82A4-833F3011AC4A}"/>
              </a:ext>
            </a:extLst>
          </p:cNvPr>
          <p:cNvSpPr>
            <a:spLocks noGrp="1"/>
          </p:cNvSpPr>
          <p:nvPr>
            <p:ph type="body" sz="quarter" idx="10"/>
          </p:nvPr>
        </p:nvSpPr>
        <p:spPr/>
        <p:txBody>
          <a:bodyPr/>
          <a:lstStyle/>
          <a:p>
            <a:pPr marL="0" indent="0">
              <a:buNone/>
            </a:pPr>
            <a:r>
              <a:rPr lang="en-US" dirty="0"/>
              <a:t>Simple </a:t>
            </a:r>
          </a:p>
          <a:p>
            <a:r>
              <a:rPr lang="en-US" dirty="0"/>
              <a:t>List of venues </a:t>
            </a:r>
          </a:p>
          <a:p>
            <a:r>
              <a:rPr lang="en-US" dirty="0"/>
              <a:t>Maps of venues </a:t>
            </a:r>
          </a:p>
          <a:p>
            <a:r>
              <a:rPr lang="en-US" dirty="0"/>
              <a:t>Characteristics of HIV-positive people </a:t>
            </a:r>
          </a:p>
          <a:p>
            <a:r>
              <a:rPr lang="en-US" dirty="0"/>
              <a:t>Condom availability at venues </a:t>
            </a:r>
          </a:p>
          <a:p>
            <a:r>
              <a:rPr lang="en-US" dirty="0"/>
              <a:t>Program coverage, by type of person </a:t>
            </a:r>
          </a:p>
        </p:txBody>
      </p:sp>
      <p:sp>
        <p:nvSpPr>
          <p:cNvPr id="2" name="Title 1">
            <a:extLst>
              <a:ext uri="{FF2B5EF4-FFF2-40B4-BE49-F238E27FC236}">
                <a16:creationId xmlns:a16="http://schemas.microsoft.com/office/drawing/2014/main" id="{B2A04C81-DFBF-4DCB-91F8-3E6DE4BB1AE1}"/>
              </a:ext>
            </a:extLst>
          </p:cNvPr>
          <p:cNvSpPr>
            <a:spLocks noGrp="1"/>
          </p:cNvSpPr>
          <p:nvPr>
            <p:ph type="title"/>
          </p:nvPr>
        </p:nvSpPr>
        <p:spPr/>
        <p:txBody>
          <a:bodyPr/>
          <a:lstStyle/>
          <a:p>
            <a:r>
              <a:rPr lang="en-US" dirty="0"/>
              <a:t>Actionable data at the district level</a:t>
            </a:r>
          </a:p>
        </p:txBody>
      </p:sp>
    </p:spTree>
    <p:extLst>
      <p:ext uri="{BB962C8B-B14F-4D97-AF65-F5344CB8AC3E}">
        <p14:creationId xmlns:p14="http://schemas.microsoft.com/office/powerpoint/2010/main" val="26637190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CD59-7981-4AB7-B89E-3DB760137CD8}"/>
              </a:ext>
            </a:extLst>
          </p:cNvPr>
          <p:cNvSpPr>
            <a:spLocks noGrp="1"/>
          </p:cNvSpPr>
          <p:nvPr>
            <p:ph type="title"/>
          </p:nvPr>
        </p:nvSpPr>
        <p:spPr/>
        <p:txBody>
          <a:bodyPr/>
          <a:lstStyle/>
          <a:p>
            <a:r>
              <a:rPr lang="en-US" dirty="0"/>
              <a:t>HIV and cascade estimates   </a:t>
            </a:r>
          </a:p>
        </p:txBody>
      </p:sp>
      <p:sp>
        <p:nvSpPr>
          <p:cNvPr id="3" name="Text Placeholder 2">
            <a:extLst>
              <a:ext uri="{FF2B5EF4-FFF2-40B4-BE49-F238E27FC236}">
                <a16:creationId xmlns:a16="http://schemas.microsoft.com/office/drawing/2014/main" id="{E22480D1-7732-4ECB-9B0E-8EFA7E151D0D}"/>
              </a:ext>
            </a:extLst>
          </p:cNvPr>
          <p:cNvSpPr>
            <a:spLocks noGrp="1"/>
          </p:cNvSpPr>
          <p:nvPr>
            <p:ph type="body" sz="quarter" idx="10"/>
          </p:nvPr>
        </p:nvSpPr>
        <p:spPr>
          <a:xfrm>
            <a:off x="623457" y="1914841"/>
            <a:ext cx="2500744" cy="4370294"/>
          </a:xfrm>
        </p:spPr>
        <p:txBody>
          <a:bodyPr/>
          <a:lstStyle/>
          <a:p>
            <a:r>
              <a:rPr lang="en-US" dirty="0"/>
              <a:t>Data can be used to estimate HIV prevalence and HIV treatment cascades for each district. </a:t>
            </a:r>
          </a:p>
        </p:txBody>
      </p:sp>
      <p:graphicFrame>
        <p:nvGraphicFramePr>
          <p:cNvPr id="7" name="Chart 6">
            <a:extLst>
              <a:ext uri="{FF2B5EF4-FFF2-40B4-BE49-F238E27FC236}">
                <a16:creationId xmlns:a16="http://schemas.microsoft.com/office/drawing/2014/main" id="{DE7D5E47-6923-4836-ADD1-5D8902C6F72C}"/>
              </a:ext>
            </a:extLst>
          </p:cNvPr>
          <p:cNvGraphicFramePr/>
          <p:nvPr>
            <p:extLst>
              <p:ext uri="{D42A27DB-BD31-4B8C-83A1-F6EECF244321}">
                <p14:modId xmlns:p14="http://schemas.microsoft.com/office/powerpoint/2010/main" val="1165783157"/>
              </p:ext>
            </p:extLst>
          </p:nvPr>
        </p:nvGraphicFramePr>
        <p:xfrm>
          <a:off x="3390901" y="1702045"/>
          <a:ext cx="5257800" cy="4227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1536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DF52-E8A4-47E2-BB19-009F7DF4E105}"/>
              </a:ext>
            </a:extLst>
          </p:cNvPr>
          <p:cNvSpPr>
            <a:spLocks noGrp="1"/>
          </p:cNvSpPr>
          <p:nvPr>
            <p:ph type="title"/>
          </p:nvPr>
        </p:nvSpPr>
        <p:spPr/>
        <p:txBody>
          <a:bodyPr/>
          <a:lstStyle/>
          <a:p>
            <a:r>
              <a:rPr lang="en-US" dirty="0"/>
              <a:t>Prevention cascades: Condoms</a:t>
            </a:r>
          </a:p>
        </p:txBody>
      </p:sp>
      <p:pic>
        <p:nvPicPr>
          <p:cNvPr id="4" name="Picture 3">
            <a:extLst>
              <a:ext uri="{FF2B5EF4-FFF2-40B4-BE49-F238E27FC236}">
                <a16:creationId xmlns:a16="http://schemas.microsoft.com/office/drawing/2014/main" id="{65B3A198-925E-44C6-9422-08CDE36BCE86}"/>
              </a:ext>
            </a:extLst>
          </p:cNvPr>
          <p:cNvPicPr>
            <a:picLocks noChangeAspect="1"/>
          </p:cNvPicPr>
          <p:nvPr/>
        </p:nvPicPr>
        <p:blipFill rotWithShape="1">
          <a:blip r:embed="rId3"/>
          <a:srcRect l="3513"/>
          <a:stretch/>
        </p:blipFill>
        <p:spPr>
          <a:xfrm>
            <a:off x="152400" y="1542348"/>
            <a:ext cx="8991600" cy="4883524"/>
          </a:xfrm>
          <a:prstGeom prst="rect">
            <a:avLst/>
          </a:prstGeom>
        </p:spPr>
      </p:pic>
    </p:spTree>
    <p:extLst>
      <p:ext uri="{BB962C8B-B14F-4D97-AF65-F5344CB8AC3E}">
        <p14:creationId xmlns:p14="http://schemas.microsoft.com/office/powerpoint/2010/main" val="615367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8C47E-7C9D-4BB5-97C6-77C126945DA8}"/>
              </a:ext>
            </a:extLst>
          </p:cNvPr>
          <p:cNvSpPr>
            <a:spLocks noGrp="1"/>
          </p:cNvSpPr>
          <p:nvPr>
            <p:ph type="body" sz="quarter" idx="10"/>
          </p:nvPr>
        </p:nvSpPr>
        <p:spPr/>
        <p:txBody>
          <a:bodyPr/>
          <a:lstStyle/>
          <a:p>
            <a:r>
              <a:rPr lang="en-US" dirty="0"/>
              <a:t>District scorecards can estimate the number of people living with HIV who are not on treatment in each PPA. </a:t>
            </a:r>
          </a:p>
          <a:p>
            <a:r>
              <a:rPr lang="en-US" dirty="0"/>
              <a:t>Data can prioritize venues or types of people for outreach. </a:t>
            </a:r>
          </a:p>
          <a:p>
            <a:endParaRPr lang="en-US" dirty="0"/>
          </a:p>
        </p:txBody>
      </p:sp>
      <p:sp>
        <p:nvSpPr>
          <p:cNvPr id="2" name="Title 1">
            <a:extLst>
              <a:ext uri="{FF2B5EF4-FFF2-40B4-BE49-F238E27FC236}">
                <a16:creationId xmlns:a16="http://schemas.microsoft.com/office/drawing/2014/main" id="{7D27EE73-916D-4C23-9A3A-5642A9761721}"/>
              </a:ext>
            </a:extLst>
          </p:cNvPr>
          <p:cNvSpPr>
            <a:spLocks noGrp="1"/>
          </p:cNvSpPr>
          <p:nvPr>
            <p:ph type="title"/>
          </p:nvPr>
        </p:nvSpPr>
        <p:spPr>
          <a:xfrm>
            <a:off x="554183" y="338906"/>
            <a:ext cx="8208817" cy="1008529"/>
          </a:xfrm>
        </p:spPr>
        <p:txBody>
          <a:bodyPr/>
          <a:lstStyle/>
          <a:p>
            <a:r>
              <a:rPr lang="en-US" sz="3500" dirty="0"/>
              <a:t>Prioritize outreach and estimate yield </a:t>
            </a:r>
          </a:p>
        </p:txBody>
      </p:sp>
    </p:spTree>
    <p:extLst>
      <p:ext uri="{BB962C8B-B14F-4D97-AF65-F5344CB8AC3E}">
        <p14:creationId xmlns:p14="http://schemas.microsoft.com/office/powerpoint/2010/main" val="8651254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A5FA8C-B4D4-4D1D-B01C-320FEDA3CF76}"/>
              </a:ext>
            </a:extLst>
          </p:cNvPr>
          <p:cNvSpPr>
            <a:spLocks noGrp="1"/>
          </p:cNvSpPr>
          <p:nvPr>
            <p:ph type="body" sz="quarter" idx="10"/>
          </p:nvPr>
        </p:nvSpPr>
        <p:spPr/>
        <p:txBody>
          <a:bodyPr/>
          <a:lstStyle/>
          <a:p>
            <a:r>
              <a:rPr lang="en-US" dirty="0"/>
              <a:t>Be sure to update the questionnaires to reflect the changes. </a:t>
            </a:r>
          </a:p>
          <a:p>
            <a:r>
              <a:rPr lang="en-US" dirty="0"/>
              <a:t>Changes in the indicators may require changes in the questions and the codes used in the responses. </a:t>
            </a:r>
          </a:p>
        </p:txBody>
      </p:sp>
      <p:sp>
        <p:nvSpPr>
          <p:cNvPr id="2" name="Title 1">
            <a:extLst>
              <a:ext uri="{FF2B5EF4-FFF2-40B4-BE49-F238E27FC236}">
                <a16:creationId xmlns:a16="http://schemas.microsoft.com/office/drawing/2014/main" id="{A61470C3-CC1C-4E69-8441-543960933FAF}"/>
              </a:ext>
            </a:extLst>
          </p:cNvPr>
          <p:cNvSpPr>
            <a:spLocks noGrp="1"/>
          </p:cNvSpPr>
          <p:nvPr>
            <p:ph type="title"/>
          </p:nvPr>
        </p:nvSpPr>
        <p:spPr/>
        <p:txBody>
          <a:bodyPr/>
          <a:lstStyle/>
          <a:p>
            <a:r>
              <a:rPr lang="en-US" dirty="0"/>
              <a:t>If changes are necessary…</a:t>
            </a:r>
          </a:p>
        </p:txBody>
      </p:sp>
    </p:spTree>
    <p:extLst>
      <p:ext uri="{BB962C8B-B14F-4D97-AF65-F5344CB8AC3E}">
        <p14:creationId xmlns:p14="http://schemas.microsoft.com/office/powerpoint/2010/main" val="1766419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769719-6536-4940-ABA3-184F0FCC1F50}"/>
              </a:ext>
            </a:extLst>
          </p:cNvPr>
          <p:cNvSpPr>
            <a:spLocks noGrp="1"/>
          </p:cNvSpPr>
          <p:nvPr>
            <p:ph type="body" sz="quarter" idx="10"/>
          </p:nvPr>
        </p:nvSpPr>
        <p:spPr/>
        <p:txBody>
          <a:bodyPr/>
          <a:lstStyle/>
          <a:p>
            <a:pPr marL="0" indent="0">
              <a:buNone/>
            </a:pPr>
            <a:r>
              <a:rPr lang="en-US" dirty="0"/>
              <a:t>General recommendation: </a:t>
            </a:r>
          </a:p>
          <a:p>
            <a:r>
              <a:rPr lang="en-US" dirty="0"/>
              <a:t>For Form A: Use paper forms to collect data. </a:t>
            </a:r>
          </a:p>
          <a:p>
            <a:r>
              <a:rPr lang="en-US" dirty="0"/>
              <a:t>For Form B: Use a tablet or other device that can record the latitude and longitude. </a:t>
            </a:r>
          </a:p>
          <a:p>
            <a:r>
              <a:rPr lang="en-US" dirty="0"/>
              <a:t>For Form C: Use a tablet or other type of computer.</a:t>
            </a:r>
          </a:p>
          <a:p>
            <a:r>
              <a:rPr lang="en-US" dirty="0"/>
              <a:t>Translate the forms into all common languages.  </a:t>
            </a:r>
          </a:p>
          <a:p>
            <a:endParaRPr lang="en-US" dirty="0"/>
          </a:p>
          <a:p>
            <a:endParaRPr lang="en-US" dirty="0"/>
          </a:p>
        </p:txBody>
      </p:sp>
      <p:sp>
        <p:nvSpPr>
          <p:cNvPr id="2" name="Title 1">
            <a:extLst>
              <a:ext uri="{FF2B5EF4-FFF2-40B4-BE49-F238E27FC236}">
                <a16:creationId xmlns:a16="http://schemas.microsoft.com/office/drawing/2014/main" id="{86515BCD-880C-423A-8C08-F534ED37C68F}"/>
              </a:ext>
            </a:extLst>
          </p:cNvPr>
          <p:cNvSpPr>
            <a:spLocks noGrp="1"/>
          </p:cNvSpPr>
          <p:nvPr>
            <p:ph type="title"/>
          </p:nvPr>
        </p:nvSpPr>
        <p:spPr>
          <a:xfrm>
            <a:off x="554183" y="338906"/>
            <a:ext cx="8361217" cy="1008529"/>
          </a:xfrm>
        </p:spPr>
        <p:txBody>
          <a:bodyPr/>
          <a:lstStyle/>
          <a:p>
            <a:r>
              <a:rPr lang="en-US" sz="3700" dirty="0"/>
              <a:t>Paper or tablets for data collection? </a:t>
            </a:r>
          </a:p>
        </p:txBody>
      </p:sp>
    </p:spTree>
    <p:extLst>
      <p:ext uri="{BB962C8B-B14F-4D97-AF65-F5344CB8AC3E}">
        <p14:creationId xmlns:p14="http://schemas.microsoft.com/office/powerpoint/2010/main" val="3597257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a:prstGeom prst="rect">
            <a:avLst/>
          </a:prstGeom>
        </p:spPr>
        <p:txBody>
          <a:bodyPr/>
          <a:lstStyle/>
          <a:p>
            <a:r>
              <a:rPr lang="en-US" dirty="0"/>
              <a:t> </a:t>
            </a:r>
          </a:p>
        </p:txBody>
      </p:sp>
      <p:sp>
        <p:nvSpPr>
          <p:cNvPr id="5" name="Title 11">
            <a:extLst>
              <a:ext uri="{FF2B5EF4-FFF2-40B4-BE49-F238E27FC236}">
                <a16:creationId xmlns:a16="http://schemas.microsoft.com/office/drawing/2014/main" id="{88865E97-B98B-49F3-A82E-E6E5B368FB57}"/>
              </a:ext>
            </a:extLst>
          </p:cNvPr>
          <p:cNvSpPr txBox="1">
            <a:spLocks/>
          </p:cNvSpPr>
          <p:nvPr/>
        </p:nvSpPr>
        <p:spPr>
          <a:xfrm>
            <a:off x="685800" y="4550626"/>
            <a:ext cx="7954817" cy="1008529"/>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400" kern="0" dirty="0"/>
              <a:t>11. Statistical Analysis</a:t>
            </a:r>
          </a:p>
        </p:txBody>
      </p:sp>
    </p:spTree>
    <p:extLst>
      <p:ext uri="{BB962C8B-B14F-4D97-AF65-F5344CB8AC3E}">
        <p14:creationId xmlns:p14="http://schemas.microsoft.com/office/powerpoint/2010/main" val="313186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F1DF1B-5FB1-43AF-BDA9-BA136D113834}"/>
              </a:ext>
            </a:extLst>
          </p:cNvPr>
          <p:cNvSpPr>
            <a:spLocks noGrp="1"/>
          </p:cNvSpPr>
          <p:nvPr>
            <p:ph type="title"/>
          </p:nvPr>
        </p:nvSpPr>
        <p:spPr>
          <a:xfrm>
            <a:off x="578565" y="304800"/>
            <a:ext cx="8589817" cy="1008529"/>
          </a:xfrm>
        </p:spPr>
        <p:txBody>
          <a:bodyPr/>
          <a:lstStyle/>
          <a:p>
            <a:r>
              <a:rPr lang="en-US" sz="3600" dirty="0"/>
              <a:t>Tool to clarify rationale and objectives</a:t>
            </a:r>
          </a:p>
        </p:txBody>
      </p:sp>
      <p:sp>
        <p:nvSpPr>
          <p:cNvPr id="2" name="Text Placeholder 1">
            <a:extLst>
              <a:ext uri="{FF2B5EF4-FFF2-40B4-BE49-F238E27FC236}">
                <a16:creationId xmlns:a16="http://schemas.microsoft.com/office/drawing/2014/main" id="{398288A7-AEDA-49B7-B66F-3AF9725B45C3}"/>
              </a:ext>
            </a:extLst>
          </p:cNvPr>
          <p:cNvSpPr>
            <a:spLocks noGrp="1"/>
          </p:cNvSpPr>
          <p:nvPr>
            <p:ph type="body" sz="quarter" idx="10"/>
          </p:nvPr>
        </p:nvSpPr>
        <p:spPr>
          <a:xfrm>
            <a:off x="578565" y="1949824"/>
            <a:ext cx="7550727" cy="4222376"/>
          </a:xfrm>
        </p:spPr>
        <p:txBody>
          <a:bodyPr/>
          <a:lstStyle/>
          <a:p>
            <a:pPr marL="0" indent="0">
              <a:buNone/>
            </a:pPr>
            <a:r>
              <a:rPr lang="en-GB" b="1" dirty="0"/>
              <a:t>Purpose of “Worksheet 2.1. </a:t>
            </a:r>
            <a:r>
              <a:rPr lang="en-US" b="1" dirty="0"/>
              <a:t>PLACE Objectives: Identification of Gaps that PLACE Could Address”</a:t>
            </a:r>
          </a:p>
          <a:p>
            <a:pPr marL="0" indent="0">
              <a:buNone/>
            </a:pPr>
            <a:r>
              <a:rPr lang="en-US" dirty="0"/>
              <a:t> </a:t>
            </a:r>
            <a:endParaRPr lang="en-US" b="1" dirty="0"/>
          </a:p>
          <a:p>
            <a:pPr lvl="0"/>
            <a:r>
              <a:rPr lang="en-GB" dirty="0"/>
              <a:t>To specify the rationale for PLACE</a:t>
            </a:r>
            <a:endParaRPr lang="en-US" dirty="0"/>
          </a:p>
          <a:p>
            <a:pPr lvl="0"/>
            <a:r>
              <a:rPr lang="en-GB" dirty="0"/>
              <a:t>To identify the gaps in strategic information that the PLACE study could address.  </a:t>
            </a:r>
            <a:endParaRPr lang="en-US" dirty="0"/>
          </a:p>
          <a:p>
            <a:pPr lvl="0"/>
            <a:r>
              <a:rPr lang="en-GB" dirty="0"/>
              <a:t>To specify objectives based on the gap analysis. </a:t>
            </a:r>
            <a:endParaRPr lang="en-US" dirty="0"/>
          </a:p>
          <a:p>
            <a:pPr marL="0" indent="0">
              <a:buNone/>
            </a:pPr>
            <a:endParaRPr lang="en-US" dirty="0"/>
          </a:p>
        </p:txBody>
      </p:sp>
    </p:spTree>
    <p:extLst>
      <p:ext uri="{BB962C8B-B14F-4D97-AF65-F5344CB8AC3E}">
        <p14:creationId xmlns:p14="http://schemas.microsoft.com/office/powerpoint/2010/main" val="2368628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FEC5E-54AF-440C-929A-857B4E8D5AF6}"/>
              </a:ext>
            </a:extLst>
          </p:cNvPr>
          <p:cNvSpPr>
            <a:spLocks noGrp="1"/>
          </p:cNvSpPr>
          <p:nvPr>
            <p:ph type="title"/>
          </p:nvPr>
        </p:nvSpPr>
        <p:spPr/>
        <p:txBody>
          <a:bodyPr/>
          <a:lstStyle/>
          <a:p>
            <a:r>
              <a:rPr lang="en-US" dirty="0"/>
              <a:t>Guidance</a:t>
            </a:r>
          </a:p>
        </p:txBody>
      </p:sp>
      <p:sp>
        <p:nvSpPr>
          <p:cNvPr id="4" name="Text Placeholder 3">
            <a:extLst>
              <a:ext uri="{FF2B5EF4-FFF2-40B4-BE49-F238E27FC236}">
                <a16:creationId xmlns:a16="http://schemas.microsoft.com/office/drawing/2014/main" id="{76F59609-6931-44BD-8772-028A884F4179}"/>
              </a:ext>
            </a:extLst>
          </p:cNvPr>
          <p:cNvSpPr>
            <a:spLocks noGrp="1"/>
          </p:cNvSpPr>
          <p:nvPr>
            <p:ph type="body" sz="quarter" idx="10"/>
          </p:nvPr>
        </p:nvSpPr>
        <p:spPr/>
        <p:txBody>
          <a:bodyPr/>
          <a:lstStyle/>
          <a:p>
            <a:pPr lvl="0"/>
            <a:r>
              <a:rPr lang="en-US" dirty="0"/>
              <a:t>Describe analysis methods. </a:t>
            </a:r>
          </a:p>
          <a:p>
            <a:pPr lvl="0"/>
            <a:r>
              <a:rPr lang="en-US" dirty="0"/>
              <a:t>Describe population size-estimation methods. </a:t>
            </a:r>
          </a:p>
          <a:p>
            <a:pPr marL="0" indent="0">
              <a:buNone/>
            </a:pPr>
            <a:endParaRPr lang="en-US" dirty="0"/>
          </a:p>
        </p:txBody>
      </p:sp>
    </p:spTree>
    <p:extLst>
      <p:ext uri="{BB962C8B-B14F-4D97-AF65-F5344CB8AC3E}">
        <p14:creationId xmlns:p14="http://schemas.microsoft.com/office/powerpoint/2010/main" val="3248886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9639-C3BD-4E45-81D2-A9AF880651BF}"/>
              </a:ext>
            </a:extLst>
          </p:cNvPr>
          <p:cNvSpPr>
            <a:spLocks noGrp="1"/>
          </p:cNvSpPr>
          <p:nvPr>
            <p:ph type="title"/>
          </p:nvPr>
        </p:nvSpPr>
        <p:spPr/>
        <p:txBody>
          <a:bodyPr/>
          <a:lstStyle/>
          <a:p>
            <a:r>
              <a:rPr lang="en-US" dirty="0"/>
              <a:t>Analysis plans should describe: </a:t>
            </a:r>
          </a:p>
        </p:txBody>
      </p:sp>
      <p:sp>
        <p:nvSpPr>
          <p:cNvPr id="3" name="Text Placeholder 2">
            <a:extLst>
              <a:ext uri="{FF2B5EF4-FFF2-40B4-BE49-F238E27FC236}">
                <a16:creationId xmlns:a16="http://schemas.microsoft.com/office/drawing/2014/main" id="{41D64237-5C60-45AB-9978-040AA5D35361}"/>
              </a:ext>
            </a:extLst>
          </p:cNvPr>
          <p:cNvSpPr>
            <a:spLocks noGrp="1"/>
          </p:cNvSpPr>
          <p:nvPr>
            <p:ph type="body" sz="quarter" idx="10"/>
          </p:nvPr>
        </p:nvSpPr>
        <p:spPr>
          <a:xfrm>
            <a:off x="578565" y="1949824"/>
            <a:ext cx="7550727" cy="4298576"/>
          </a:xfrm>
        </p:spPr>
        <p:txBody>
          <a:bodyPr/>
          <a:lstStyle/>
          <a:p>
            <a:r>
              <a:rPr lang="en-US" dirty="0"/>
              <a:t>Methods for estimating indicator</a:t>
            </a:r>
          </a:p>
          <a:p>
            <a:r>
              <a:rPr lang="en-US" dirty="0"/>
              <a:t>Tables that will be produced </a:t>
            </a:r>
          </a:p>
          <a:p>
            <a:r>
              <a:rPr lang="en-US" dirty="0"/>
              <a:t>Strategies for weighting the sample if necessary </a:t>
            </a:r>
          </a:p>
          <a:p>
            <a:r>
              <a:rPr lang="en-US" dirty="0"/>
              <a:t>Methods for size estimation of key populations </a:t>
            </a:r>
          </a:p>
          <a:p>
            <a:r>
              <a:rPr lang="en-US" dirty="0"/>
              <a:t>Estimates should take into account:</a:t>
            </a:r>
          </a:p>
          <a:p>
            <a:pPr lvl="1">
              <a:lnSpc>
                <a:spcPct val="100000"/>
              </a:lnSpc>
            </a:pPr>
            <a:r>
              <a:rPr lang="en-US" dirty="0">
                <a:latin typeface="Century Gothic" panose="020B0502020202020204" pitchFamily="34" charset="0"/>
              </a:rPr>
              <a:t>Stratification during sampling </a:t>
            </a:r>
          </a:p>
          <a:p>
            <a:pPr lvl="1">
              <a:lnSpc>
                <a:spcPct val="100000"/>
              </a:lnSpc>
            </a:pPr>
            <a:r>
              <a:rPr lang="en-US" dirty="0">
                <a:latin typeface="Century Gothic" panose="020B0502020202020204" pitchFamily="34" charset="0"/>
              </a:rPr>
              <a:t>Clustering of samples within venues </a:t>
            </a:r>
          </a:p>
          <a:p>
            <a:pPr lvl="1">
              <a:lnSpc>
                <a:spcPct val="100000"/>
              </a:lnSpc>
            </a:pPr>
            <a:r>
              <a:rPr lang="en-US" dirty="0">
                <a:latin typeface="Century Gothic" panose="020B0502020202020204" pitchFamily="34" charset="0"/>
              </a:rPr>
              <a:t>Weights—differences in the probability a person is selected </a:t>
            </a:r>
          </a:p>
          <a:p>
            <a:pPr marL="0" indent="0">
              <a:buNone/>
            </a:pPr>
            <a:endParaRPr lang="en-US" dirty="0"/>
          </a:p>
          <a:p>
            <a:endParaRPr lang="en-US" dirty="0"/>
          </a:p>
        </p:txBody>
      </p:sp>
    </p:spTree>
    <p:extLst>
      <p:ext uri="{BB962C8B-B14F-4D97-AF65-F5344CB8AC3E}">
        <p14:creationId xmlns:p14="http://schemas.microsoft.com/office/powerpoint/2010/main" val="40447628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a:prstGeom prst="rect">
            <a:avLst/>
          </a:prstGeom>
        </p:spPr>
        <p:txBody>
          <a:bodyPr/>
          <a:lstStyle/>
          <a:p>
            <a:r>
              <a:rPr lang="en-US" dirty="0"/>
              <a:t> </a:t>
            </a:r>
          </a:p>
        </p:txBody>
      </p:sp>
      <p:sp>
        <p:nvSpPr>
          <p:cNvPr id="5" name="Title 11">
            <a:extLst>
              <a:ext uri="{FF2B5EF4-FFF2-40B4-BE49-F238E27FC236}">
                <a16:creationId xmlns:a16="http://schemas.microsoft.com/office/drawing/2014/main" id="{88865E97-B98B-49F3-A82E-E6E5B368FB57}"/>
              </a:ext>
            </a:extLst>
          </p:cNvPr>
          <p:cNvSpPr txBox="1">
            <a:spLocks/>
          </p:cNvSpPr>
          <p:nvPr/>
        </p:nvSpPr>
        <p:spPr>
          <a:xfrm>
            <a:off x="685800" y="4550626"/>
            <a:ext cx="7954817" cy="1008529"/>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400" kern="0" dirty="0"/>
              <a:t>12. District Reports</a:t>
            </a:r>
          </a:p>
        </p:txBody>
      </p:sp>
    </p:spTree>
    <p:extLst>
      <p:ext uri="{BB962C8B-B14F-4D97-AF65-F5344CB8AC3E}">
        <p14:creationId xmlns:p14="http://schemas.microsoft.com/office/powerpoint/2010/main" val="15593821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FEC5E-54AF-440C-929A-857B4E8D5AF6}"/>
              </a:ext>
            </a:extLst>
          </p:cNvPr>
          <p:cNvSpPr>
            <a:spLocks noGrp="1"/>
          </p:cNvSpPr>
          <p:nvPr>
            <p:ph type="title"/>
          </p:nvPr>
        </p:nvSpPr>
        <p:spPr/>
        <p:txBody>
          <a:bodyPr/>
          <a:lstStyle/>
          <a:p>
            <a:r>
              <a:rPr lang="en-US" dirty="0"/>
              <a:t>Guidance</a:t>
            </a:r>
          </a:p>
        </p:txBody>
      </p:sp>
      <p:sp>
        <p:nvSpPr>
          <p:cNvPr id="4" name="Text Placeholder 3">
            <a:extLst>
              <a:ext uri="{FF2B5EF4-FFF2-40B4-BE49-F238E27FC236}">
                <a16:creationId xmlns:a16="http://schemas.microsoft.com/office/drawing/2014/main" id="{76F59609-6931-44BD-8772-028A884F4179}"/>
              </a:ext>
            </a:extLst>
          </p:cNvPr>
          <p:cNvSpPr>
            <a:spLocks noGrp="1"/>
          </p:cNvSpPr>
          <p:nvPr>
            <p:ph type="body" sz="quarter" idx="10"/>
          </p:nvPr>
        </p:nvSpPr>
        <p:spPr>
          <a:xfrm>
            <a:off x="578565" y="1949824"/>
            <a:ext cx="7550727" cy="4222308"/>
          </a:xfrm>
        </p:spPr>
        <p:txBody>
          <a:bodyPr/>
          <a:lstStyle/>
          <a:p>
            <a:pPr lvl="0"/>
            <a:r>
              <a:rPr lang="en-US" dirty="0"/>
              <a:t>Report template is provided for displaying findings to decision makers</a:t>
            </a:r>
          </a:p>
          <a:p>
            <a:pPr lvl="0"/>
            <a:r>
              <a:rPr lang="en-US" dirty="0"/>
              <a:t>Template helps committee to summarize findings by district</a:t>
            </a:r>
          </a:p>
          <a:p>
            <a:pPr lvl="0"/>
            <a:r>
              <a:rPr lang="en-US" dirty="0"/>
              <a:t>Template helps with formulating an executive summary</a:t>
            </a:r>
          </a:p>
          <a:p>
            <a:pPr lvl="0"/>
            <a:r>
              <a:rPr lang="en-US" dirty="0"/>
              <a:t>Report template gives examples and guidance on incorporating tables, graphs, and maps</a:t>
            </a:r>
          </a:p>
          <a:p>
            <a:pPr lvl="0"/>
            <a:endParaRPr lang="en-US" dirty="0"/>
          </a:p>
          <a:p>
            <a:pPr marL="0" indent="0">
              <a:buNone/>
            </a:pPr>
            <a:endParaRPr lang="en-US" dirty="0"/>
          </a:p>
        </p:txBody>
      </p:sp>
    </p:spTree>
    <p:extLst>
      <p:ext uri="{BB962C8B-B14F-4D97-AF65-F5344CB8AC3E}">
        <p14:creationId xmlns:p14="http://schemas.microsoft.com/office/powerpoint/2010/main" val="4903478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FEC5E-54AF-440C-929A-857B4E8D5AF6}"/>
              </a:ext>
            </a:extLst>
          </p:cNvPr>
          <p:cNvSpPr>
            <a:spLocks noGrp="1"/>
          </p:cNvSpPr>
          <p:nvPr>
            <p:ph type="title"/>
          </p:nvPr>
        </p:nvSpPr>
        <p:spPr/>
        <p:txBody>
          <a:bodyPr/>
          <a:lstStyle/>
          <a:p>
            <a:r>
              <a:rPr lang="en-US" dirty="0"/>
              <a:t>Report template</a:t>
            </a:r>
          </a:p>
        </p:txBody>
      </p:sp>
      <p:pic>
        <p:nvPicPr>
          <p:cNvPr id="6" name="Picture 5">
            <a:extLst>
              <a:ext uri="{FF2B5EF4-FFF2-40B4-BE49-F238E27FC236}">
                <a16:creationId xmlns:a16="http://schemas.microsoft.com/office/drawing/2014/main" id="{220FD304-D6E7-41CC-A08E-703947DF9C9A}"/>
              </a:ext>
            </a:extLst>
          </p:cNvPr>
          <p:cNvPicPr>
            <a:picLocks noChangeAspect="1"/>
          </p:cNvPicPr>
          <p:nvPr/>
        </p:nvPicPr>
        <p:blipFill>
          <a:blip r:embed="rId3"/>
          <a:stretch>
            <a:fillRect/>
          </a:stretch>
        </p:blipFill>
        <p:spPr>
          <a:xfrm>
            <a:off x="2514600" y="1828800"/>
            <a:ext cx="3659605" cy="4496268"/>
          </a:xfrm>
          <a:prstGeom prst="rect">
            <a:avLst/>
          </a:prstGeom>
          <a:ln>
            <a:solidFill>
              <a:schemeClr val="tx2">
                <a:lumMod val="75000"/>
              </a:schemeClr>
            </a:solidFill>
          </a:ln>
        </p:spPr>
      </p:pic>
    </p:spTree>
    <p:extLst>
      <p:ext uri="{BB962C8B-B14F-4D97-AF65-F5344CB8AC3E}">
        <p14:creationId xmlns:p14="http://schemas.microsoft.com/office/powerpoint/2010/main" val="89705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511D80-C6C0-48F5-B289-E48559F03BDB}"/>
              </a:ext>
            </a:extLst>
          </p:cNvPr>
          <p:cNvSpPr>
            <a:spLocks noGrp="1"/>
          </p:cNvSpPr>
          <p:nvPr>
            <p:ph type="title"/>
          </p:nvPr>
        </p:nvSpPr>
        <p:spPr>
          <a:xfrm>
            <a:off x="762000" y="228600"/>
            <a:ext cx="7885545" cy="1008529"/>
          </a:xfrm>
        </p:spPr>
        <p:txBody>
          <a:bodyPr/>
          <a:lstStyle/>
          <a:p>
            <a:r>
              <a:rPr lang="en-US" dirty="0"/>
              <a:t>Examples of executive summary sections in a report</a:t>
            </a:r>
          </a:p>
        </p:txBody>
      </p:sp>
      <p:sp>
        <p:nvSpPr>
          <p:cNvPr id="5" name="Text Placeholder 3">
            <a:extLst>
              <a:ext uri="{FF2B5EF4-FFF2-40B4-BE49-F238E27FC236}">
                <a16:creationId xmlns:a16="http://schemas.microsoft.com/office/drawing/2014/main" id="{F7F4206A-45D2-436B-A44E-C4CA90C8BBB0}"/>
              </a:ext>
            </a:extLst>
          </p:cNvPr>
          <p:cNvSpPr>
            <a:spLocks noGrp="1"/>
          </p:cNvSpPr>
          <p:nvPr>
            <p:ph type="body" sz="quarter" idx="10"/>
          </p:nvPr>
        </p:nvSpPr>
        <p:spPr>
          <a:xfrm>
            <a:off x="578565" y="1949824"/>
            <a:ext cx="7550727" cy="4298576"/>
          </a:xfrm>
        </p:spPr>
        <p:txBody>
          <a:bodyPr/>
          <a:lstStyle/>
          <a:p>
            <a:pPr lvl="0"/>
            <a:r>
              <a:rPr lang="en-US" dirty="0"/>
              <a:t>What is the PLACE method and how was it developed?</a:t>
            </a:r>
          </a:p>
          <a:p>
            <a:pPr lvl="0"/>
            <a:r>
              <a:rPr lang="en-US" dirty="0"/>
              <a:t>How will the results be used?</a:t>
            </a:r>
          </a:p>
          <a:p>
            <a:pPr lvl="0"/>
            <a:r>
              <a:rPr lang="en-US" dirty="0"/>
              <a:t>How was this district (or were these districts) selected for a PLACE study?</a:t>
            </a:r>
          </a:p>
          <a:p>
            <a:pPr lvl="0"/>
            <a:r>
              <a:rPr lang="en-US" dirty="0"/>
              <a:t>Where do people meet new sexual partners?</a:t>
            </a:r>
          </a:p>
          <a:p>
            <a:pPr lvl="0"/>
            <a:r>
              <a:rPr lang="en-US" dirty="0"/>
              <a:t>Do people use condoms consistently?</a:t>
            </a:r>
          </a:p>
          <a:p>
            <a:pPr lvl="0"/>
            <a:r>
              <a:rPr lang="en-US" dirty="0"/>
              <a:t>What is the prevalence of HIV?</a:t>
            </a:r>
          </a:p>
          <a:p>
            <a:pPr lvl="0"/>
            <a:r>
              <a:rPr lang="en-US" dirty="0"/>
              <a:t>What are the gaps in prevention?</a:t>
            </a:r>
          </a:p>
          <a:p>
            <a:pPr lvl="0"/>
            <a:endParaRPr lang="en-US" dirty="0"/>
          </a:p>
          <a:p>
            <a:pPr marL="0" indent="0">
              <a:buNone/>
            </a:pPr>
            <a:endParaRPr lang="en-US" dirty="0"/>
          </a:p>
        </p:txBody>
      </p:sp>
    </p:spTree>
    <p:extLst>
      <p:ext uri="{BB962C8B-B14F-4D97-AF65-F5344CB8AC3E}">
        <p14:creationId xmlns:p14="http://schemas.microsoft.com/office/powerpoint/2010/main" val="8925193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511D80-C6C0-48F5-B289-E48559F03BDB}"/>
              </a:ext>
            </a:extLst>
          </p:cNvPr>
          <p:cNvSpPr>
            <a:spLocks noGrp="1"/>
          </p:cNvSpPr>
          <p:nvPr>
            <p:ph type="title"/>
          </p:nvPr>
        </p:nvSpPr>
        <p:spPr>
          <a:xfrm>
            <a:off x="762000" y="228600"/>
            <a:ext cx="7885545" cy="1008529"/>
          </a:xfrm>
        </p:spPr>
        <p:txBody>
          <a:bodyPr/>
          <a:lstStyle/>
          <a:p>
            <a:r>
              <a:rPr lang="en-US" dirty="0"/>
              <a:t>Examples of other sections in a PLACE report</a:t>
            </a:r>
          </a:p>
        </p:txBody>
      </p:sp>
      <p:sp>
        <p:nvSpPr>
          <p:cNvPr id="5" name="Text Placeholder 3">
            <a:extLst>
              <a:ext uri="{FF2B5EF4-FFF2-40B4-BE49-F238E27FC236}">
                <a16:creationId xmlns:a16="http://schemas.microsoft.com/office/drawing/2014/main" id="{F7F4206A-45D2-436B-A44E-C4CA90C8BBB0}"/>
              </a:ext>
            </a:extLst>
          </p:cNvPr>
          <p:cNvSpPr>
            <a:spLocks noGrp="1"/>
          </p:cNvSpPr>
          <p:nvPr>
            <p:ph type="body" sz="quarter" idx="10"/>
          </p:nvPr>
        </p:nvSpPr>
        <p:spPr>
          <a:xfrm>
            <a:off x="578565" y="1949824"/>
            <a:ext cx="7550727" cy="4527176"/>
          </a:xfrm>
        </p:spPr>
        <p:txBody>
          <a:bodyPr/>
          <a:lstStyle/>
          <a:p>
            <a:pPr lvl="0"/>
            <a:r>
              <a:rPr lang="en-US" dirty="0"/>
              <a:t>PLACE indicators</a:t>
            </a:r>
          </a:p>
          <a:p>
            <a:pPr lvl="0"/>
            <a:r>
              <a:rPr lang="en-US" dirty="0"/>
              <a:t>District characteristics</a:t>
            </a:r>
          </a:p>
          <a:p>
            <a:pPr lvl="0"/>
            <a:r>
              <a:rPr lang="en-US" dirty="0"/>
              <a:t>Fieldwork summary</a:t>
            </a:r>
          </a:p>
          <a:p>
            <a:pPr lvl="0"/>
            <a:r>
              <a:rPr lang="en-US" dirty="0"/>
              <a:t>Maps showing venue locations and characteristics (i.e., condom availability, type of venue)</a:t>
            </a:r>
          </a:p>
          <a:p>
            <a:pPr lvl="0"/>
            <a:r>
              <a:rPr lang="en-US" dirty="0"/>
              <a:t>Key population characteristics and behaviors at venues</a:t>
            </a:r>
          </a:p>
          <a:p>
            <a:pPr lvl="0"/>
            <a:r>
              <a:rPr lang="en-US" dirty="0"/>
              <a:t>HIV prevalence and treatment cascades</a:t>
            </a:r>
          </a:p>
          <a:p>
            <a:pPr lvl="0"/>
            <a:endParaRPr lang="en-US" dirty="0"/>
          </a:p>
          <a:p>
            <a:pPr lvl="0"/>
            <a:endParaRPr lang="en-US" dirty="0"/>
          </a:p>
          <a:p>
            <a:pPr marL="0" indent="0">
              <a:buNone/>
            </a:pPr>
            <a:endParaRPr lang="en-US" dirty="0"/>
          </a:p>
        </p:txBody>
      </p:sp>
    </p:spTree>
    <p:extLst>
      <p:ext uri="{BB962C8B-B14F-4D97-AF65-F5344CB8AC3E}">
        <p14:creationId xmlns:p14="http://schemas.microsoft.com/office/powerpoint/2010/main" val="13558337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511D80-C6C0-48F5-B289-E48559F03BDB}"/>
              </a:ext>
            </a:extLst>
          </p:cNvPr>
          <p:cNvSpPr>
            <a:spLocks noGrp="1"/>
          </p:cNvSpPr>
          <p:nvPr>
            <p:ph type="title"/>
          </p:nvPr>
        </p:nvSpPr>
        <p:spPr>
          <a:xfrm>
            <a:off x="762000" y="228600"/>
            <a:ext cx="7885545" cy="1008529"/>
          </a:xfrm>
        </p:spPr>
        <p:txBody>
          <a:bodyPr/>
          <a:lstStyle/>
          <a:p>
            <a:r>
              <a:rPr lang="en-US" dirty="0"/>
              <a:t>Examples of other sections in a PLACE report (1)</a:t>
            </a:r>
          </a:p>
        </p:txBody>
      </p:sp>
      <p:pic>
        <p:nvPicPr>
          <p:cNvPr id="6" name="Picture 5">
            <a:extLst>
              <a:ext uri="{FF2B5EF4-FFF2-40B4-BE49-F238E27FC236}">
                <a16:creationId xmlns:a16="http://schemas.microsoft.com/office/drawing/2014/main" id="{5B1EB256-D74C-4BFB-B9D3-8BB54E1545C7}"/>
              </a:ext>
            </a:extLst>
          </p:cNvPr>
          <p:cNvPicPr>
            <a:picLocks noChangeAspect="1"/>
          </p:cNvPicPr>
          <p:nvPr/>
        </p:nvPicPr>
        <p:blipFill>
          <a:blip r:embed="rId2"/>
          <a:stretch>
            <a:fillRect/>
          </a:stretch>
        </p:blipFill>
        <p:spPr>
          <a:xfrm>
            <a:off x="228600" y="1582070"/>
            <a:ext cx="7220958" cy="5106113"/>
          </a:xfrm>
          <a:prstGeom prst="rect">
            <a:avLst/>
          </a:prstGeom>
        </p:spPr>
      </p:pic>
    </p:spTree>
    <p:extLst>
      <p:ext uri="{BB962C8B-B14F-4D97-AF65-F5344CB8AC3E}">
        <p14:creationId xmlns:p14="http://schemas.microsoft.com/office/powerpoint/2010/main" val="12772833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511D80-C6C0-48F5-B289-E48559F03BDB}"/>
              </a:ext>
            </a:extLst>
          </p:cNvPr>
          <p:cNvSpPr>
            <a:spLocks noGrp="1"/>
          </p:cNvSpPr>
          <p:nvPr>
            <p:ph type="title"/>
          </p:nvPr>
        </p:nvSpPr>
        <p:spPr>
          <a:xfrm>
            <a:off x="762000" y="228600"/>
            <a:ext cx="7885545" cy="1008529"/>
          </a:xfrm>
        </p:spPr>
        <p:txBody>
          <a:bodyPr/>
          <a:lstStyle/>
          <a:p>
            <a:r>
              <a:rPr lang="en-US" dirty="0"/>
              <a:t>Examples of other sections in a PLACE report (2)</a:t>
            </a:r>
          </a:p>
        </p:txBody>
      </p:sp>
      <p:pic>
        <p:nvPicPr>
          <p:cNvPr id="2" name="Picture 1">
            <a:extLst>
              <a:ext uri="{FF2B5EF4-FFF2-40B4-BE49-F238E27FC236}">
                <a16:creationId xmlns:a16="http://schemas.microsoft.com/office/drawing/2014/main" id="{E8F23F61-8A40-41E5-B0A2-9F2332249144}"/>
              </a:ext>
            </a:extLst>
          </p:cNvPr>
          <p:cNvPicPr>
            <a:picLocks noChangeAspect="1"/>
          </p:cNvPicPr>
          <p:nvPr/>
        </p:nvPicPr>
        <p:blipFill>
          <a:blip r:embed="rId2"/>
          <a:stretch>
            <a:fillRect/>
          </a:stretch>
        </p:blipFill>
        <p:spPr>
          <a:xfrm>
            <a:off x="0" y="1624058"/>
            <a:ext cx="7086600" cy="5216525"/>
          </a:xfrm>
          <a:prstGeom prst="rect">
            <a:avLst/>
          </a:prstGeom>
        </p:spPr>
      </p:pic>
    </p:spTree>
    <p:extLst>
      <p:ext uri="{BB962C8B-B14F-4D97-AF65-F5344CB8AC3E}">
        <p14:creationId xmlns:p14="http://schemas.microsoft.com/office/powerpoint/2010/main" val="29766929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511D80-C6C0-48F5-B289-E48559F03BDB}"/>
              </a:ext>
            </a:extLst>
          </p:cNvPr>
          <p:cNvSpPr>
            <a:spLocks noGrp="1"/>
          </p:cNvSpPr>
          <p:nvPr>
            <p:ph type="title"/>
          </p:nvPr>
        </p:nvSpPr>
        <p:spPr>
          <a:xfrm>
            <a:off x="762000" y="228600"/>
            <a:ext cx="7885545" cy="1008529"/>
          </a:xfrm>
        </p:spPr>
        <p:txBody>
          <a:bodyPr/>
          <a:lstStyle/>
          <a:p>
            <a:r>
              <a:rPr lang="en-US" dirty="0"/>
              <a:t>Examples of other sections in a PLACE report (3)</a:t>
            </a:r>
          </a:p>
        </p:txBody>
      </p:sp>
      <p:pic>
        <p:nvPicPr>
          <p:cNvPr id="4" name="Picture 3">
            <a:extLst>
              <a:ext uri="{FF2B5EF4-FFF2-40B4-BE49-F238E27FC236}">
                <a16:creationId xmlns:a16="http://schemas.microsoft.com/office/drawing/2014/main" id="{FBB74E54-AF91-4071-A5E0-CC5AAA390011}"/>
              </a:ext>
            </a:extLst>
          </p:cNvPr>
          <p:cNvPicPr>
            <a:picLocks noChangeAspect="1"/>
          </p:cNvPicPr>
          <p:nvPr/>
        </p:nvPicPr>
        <p:blipFill>
          <a:blip r:embed="rId2"/>
          <a:stretch>
            <a:fillRect/>
          </a:stretch>
        </p:blipFill>
        <p:spPr>
          <a:xfrm>
            <a:off x="1499503" y="1558086"/>
            <a:ext cx="4748897" cy="5299914"/>
          </a:xfrm>
          <a:prstGeom prst="rect">
            <a:avLst/>
          </a:prstGeom>
        </p:spPr>
      </p:pic>
    </p:spTree>
    <p:extLst>
      <p:ext uri="{BB962C8B-B14F-4D97-AF65-F5344CB8AC3E}">
        <p14:creationId xmlns:p14="http://schemas.microsoft.com/office/powerpoint/2010/main" val="28152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103C-CDFA-4629-B45B-25C5BE4EA4FF}"/>
              </a:ext>
            </a:extLst>
          </p:cNvPr>
          <p:cNvSpPr>
            <a:spLocks noGrp="1"/>
          </p:cNvSpPr>
          <p:nvPr>
            <p:ph type="title"/>
          </p:nvPr>
        </p:nvSpPr>
        <p:spPr/>
        <p:txBody>
          <a:bodyPr/>
          <a:lstStyle/>
          <a:p>
            <a:r>
              <a:rPr lang="en-US" dirty="0"/>
              <a:t>How to set priorities for PLACE </a:t>
            </a:r>
          </a:p>
        </p:txBody>
      </p:sp>
      <p:sp>
        <p:nvSpPr>
          <p:cNvPr id="3" name="Text Placeholder 2">
            <a:extLst>
              <a:ext uri="{FF2B5EF4-FFF2-40B4-BE49-F238E27FC236}">
                <a16:creationId xmlns:a16="http://schemas.microsoft.com/office/drawing/2014/main" id="{E11E2BA4-482E-4957-B9C2-9557151C637E}"/>
              </a:ext>
            </a:extLst>
          </p:cNvPr>
          <p:cNvSpPr>
            <a:spLocks noGrp="1"/>
          </p:cNvSpPr>
          <p:nvPr>
            <p:ph type="body" sz="quarter" idx="10"/>
          </p:nvPr>
        </p:nvSpPr>
        <p:spPr>
          <a:xfrm>
            <a:off x="578565" y="1949824"/>
            <a:ext cx="7550727" cy="3917576"/>
          </a:xfrm>
        </p:spPr>
        <p:txBody>
          <a:bodyPr/>
          <a:lstStyle/>
          <a:p>
            <a:r>
              <a:rPr lang="en-US" dirty="0"/>
              <a:t>Use </a:t>
            </a:r>
            <a:r>
              <a:rPr lang="en-US" b="1" dirty="0"/>
              <a:t>Worksheet 2.1 </a:t>
            </a:r>
            <a:r>
              <a:rPr lang="en-US" dirty="0"/>
              <a:t>to set priorities for PLACE</a:t>
            </a:r>
          </a:p>
          <a:p>
            <a:r>
              <a:rPr lang="en-US" dirty="0"/>
              <a:t> Review the strategic information question and determine if there is a gap. </a:t>
            </a:r>
          </a:p>
          <a:p>
            <a:r>
              <a:rPr lang="en-US" dirty="0"/>
              <a:t>Review the relevant PLACE objectives and determine if each one is high-, medium-, or low-priority. </a:t>
            </a:r>
          </a:p>
          <a:p>
            <a:r>
              <a:rPr lang="en-US" dirty="0"/>
              <a:t>Reach consensus on whether the objective should be included. </a:t>
            </a:r>
          </a:p>
        </p:txBody>
      </p:sp>
    </p:spTree>
    <p:extLst>
      <p:ext uri="{BB962C8B-B14F-4D97-AF65-F5344CB8AC3E}">
        <p14:creationId xmlns:p14="http://schemas.microsoft.com/office/powerpoint/2010/main" val="13855667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21F7-F49B-4B85-B4ED-1FA500FC804E}"/>
              </a:ext>
            </a:extLst>
          </p:cNvPr>
          <p:cNvSpPr>
            <a:spLocks noGrp="1"/>
          </p:cNvSpPr>
          <p:nvPr>
            <p:ph type="title"/>
          </p:nvPr>
        </p:nvSpPr>
        <p:spPr>
          <a:xfrm>
            <a:off x="578565" y="457200"/>
            <a:ext cx="7885545" cy="1008529"/>
          </a:xfrm>
        </p:spPr>
        <p:txBody>
          <a:bodyPr/>
          <a:lstStyle/>
          <a:p>
            <a:r>
              <a:rPr lang="en-US" sz="3200" dirty="0"/>
              <a:t>Example: Where is HIV transmission most likely to occur ? </a:t>
            </a:r>
          </a:p>
        </p:txBody>
      </p:sp>
      <p:sp>
        <p:nvSpPr>
          <p:cNvPr id="3" name="Text Placeholder 2">
            <a:extLst>
              <a:ext uri="{FF2B5EF4-FFF2-40B4-BE49-F238E27FC236}">
                <a16:creationId xmlns:a16="http://schemas.microsoft.com/office/drawing/2014/main" id="{5740A4E6-4137-45C6-A7D3-96FACAFAB13A}"/>
              </a:ext>
            </a:extLst>
          </p:cNvPr>
          <p:cNvSpPr>
            <a:spLocks noGrp="1"/>
          </p:cNvSpPr>
          <p:nvPr>
            <p:ph type="body" sz="quarter" idx="10"/>
          </p:nvPr>
        </p:nvSpPr>
        <p:spPr>
          <a:xfrm>
            <a:off x="578565" y="1949824"/>
            <a:ext cx="7803435" cy="4527176"/>
          </a:xfrm>
        </p:spPr>
        <p:txBody>
          <a:bodyPr/>
          <a:lstStyle/>
          <a:p>
            <a:r>
              <a:rPr lang="en-US" dirty="0"/>
              <a:t>Do you know in which areas in the country HIV transmission is most likely to occur? </a:t>
            </a:r>
          </a:p>
          <a:p>
            <a:r>
              <a:rPr lang="en-US" dirty="0"/>
              <a:t>If there is a gap in strategic information, do you want to identify priority prevention areas in the country using the PLACE method? </a:t>
            </a:r>
          </a:p>
          <a:p>
            <a:r>
              <a:rPr lang="en-US" dirty="0"/>
              <a:t>If the answer is yes, can you confirm this objective of the PLACE study? </a:t>
            </a:r>
          </a:p>
          <a:p>
            <a:pPr marL="0" indent="0">
              <a:buNone/>
            </a:pPr>
            <a:r>
              <a:rPr lang="en-US" dirty="0"/>
              <a:t>There are 7 questions to answer on Worksheet 2.1. Answering these questions will shape the PLACE protocol. </a:t>
            </a:r>
          </a:p>
        </p:txBody>
      </p:sp>
    </p:spTree>
    <p:extLst>
      <p:ext uri="{BB962C8B-B14F-4D97-AF65-F5344CB8AC3E}">
        <p14:creationId xmlns:p14="http://schemas.microsoft.com/office/powerpoint/2010/main" val="415763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C21F8-DC5D-4277-82B8-8D7C40EC5AFF}"/>
              </a:ext>
            </a:extLst>
          </p:cNvPr>
          <p:cNvPicPr>
            <a:picLocks noChangeAspect="1"/>
          </p:cNvPicPr>
          <p:nvPr/>
        </p:nvPicPr>
        <p:blipFill rotWithShape="1">
          <a:blip r:embed="rId2">
            <a:extLst>
              <a:ext uri="{28A0092B-C50C-407E-A947-70E740481C1C}">
                <a14:useLocalDpi xmlns:a14="http://schemas.microsoft.com/office/drawing/2010/main" val="0"/>
              </a:ext>
            </a:extLst>
          </a:blip>
          <a:srcRect l="3107" b="7205"/>
          <a:stretch/>
        </p:blipFill>
        <p:spPr>
          <a:xfrm>
            <a:off x="5638800" y="2057400"/>
            <a:ext cx="3292929" cy="1981200"/>
          </a:xfrm>
          <a:prstGeom prst="rect">
            <a:avLst/>
          </a:prstGeom>
        </p:spPr>
      </p:pic>
      <p:sp>
        <p:nvSpPr>
          <p:cNvPr id="2" name="Title 1">
            <a:extLst>
              <a:ext uri="{FF2B5EF4-FFF2-40B4-BE49-F238E27FC236}">
                <a16:creationId xmlns:a16="http://schemas.microsoft.com/office/drawing/2014/main" id="{CCA81CBB-4264-4529-8982-7DEF15410159}"/>
              </a:ext>
            </a:extLst>
          </p:cNvPr>
          <p:cNvSpPr>
            <a:spLocks noGrp="1"/>
          </p:cNvSpPr>
          <p:nvPr>
            <p:ph type="title"/>
          </p:nvPr>
        </p:nvSpPr>
        <p:spPr/>
        <p:txBody>
          <a:bodyPr/>
          <a:lstStyle/>
          <a:p>
            <a:r>
              <a:rPr lang="en-US" dirty="0"/>
              <a:t>Small-group work </a:t>
            </a:r>
          </a:p>
        </p:txBody>
      </p:sp>
      <p:sp>
        <p:nvSpPr>
          <p:cNvPr id="3" name="Text Placeholder 2">
            <a:extLst>
              <a:ext uri="{FF2B5EF4-FFF2-40B4-BE49-F238E27FC236}">
                <a16:creationId xmlns:a16="http://schemas.microsoft.com/office/drawing/2014/main" id="{686B092A-E7AB-4278-AB09-DD969152718C}"/>
              </a:ext>
            </a:extLst>
          </p:cNvPr>
          <p:cNvSpPr>
            <a:spLocks noGrp="1"/>
          </p:cNvSpPr>
          <p:nvPr>
            <p:ph type="body" sz="quarter" idx="10"/>
          </p:nvPr>
        </p:nvSpPr>
        <p:spPr>
          <a:xfrm>
            <a:off x="578565" y="1949824"/>
            <a:ext cx="6127035" cy="4679576"/>
          </a:xfrm>
        </p:spPr>
        <p:txBody>
          <a:bodyPr/>
          <a:lstStyle/>
          <a:p>
            <a:r>
              <a:rPr lang="en-US" dirty="0"/>
              <a:t>Everyone should review the questions on Worksheet 2.1 and answer for each area: </a:t>
            </a:r>
          </a:p>
          <a:p>
            <a:pPr lvl="1" algn="l"/>
            <a:r>
              <a:rPr lang="en-US" dirty="0">
                <a:latin typeface="Century Gothic" panose="020B0502020202020204" pitchFamily="34" charset="0"/>
              </a:rPr>
              <a:t>Whether the topic is a gap </a:t>
            </a:r>
          </a:p>
          <a:p>
            <a:pPr lvl="1" algn="l">
              <a:lnSpc>
                <a:spcPct val="100000"/>
              </a:lnSpc>
            </a:pPr>
            <a:r>
              <a:rPr lang="en-US" dirty="0">
                <a:latin typeface="Century Gothic" panose="020B0502020202020204" pitchFamily="34" charset="0"/>
              </a:rPr>
              <a:t>What the priority is for addressing the gap (high, medium, or low) </a:t>
            </a:r>
          </a:p>
          <a:p>
            <a:pPr marL="302575" lvl="1" indent="0" algn="l">
              <a:lnSpc>
                <a:spcPct val="100000"/>
              </a:lnSpc>
              <a:buNone/>
            </a:pPr>
            <a:endParaRPr lang="en-US" dirty="0">
              <a:latin typeface="Century Gothic" panose="020B0502020202020204" pitchFamily="34" charset="0"/>
            </a:endParaRPr>
          </a:p>
          <a:p>
            <a:r>
              <a:rPr lang="en-US" dirty="0"/>
              <a:t>Come back together to discuss your responses and confirm the objectives. </a:t>
            </a:r>
          </a:p>
          <a:p>
            <a:pPr lvl="1"/>
            <a:endParaRPr lang="en-US" dirty="0"/>
          </a:p>
          <a:p>
            <a:pPr marL="302575" lvl="1" indent="0">
              <a:buNone/>
            </a:pPr>
            <a:endParaRPr lang="en-US" dirty="0"/>
          </a:p>
        </p:txBody>
      </p:sp>
    </p:spTree>
    <p:extLst>
      <p:ext uri="{BB962C8B-B14F-4D97-AF65-F5344CB8AC3E}">
        <p14:creationId xmlns:p14="http://schemas.microsoft.com/office/powerpoint/2010/main" val="392682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p:txBody>
          <a:bodyPr/>
          <a:lstStyle/>
          <a:p>
            <a:r>
              <a:rPr lang="en-US" dirty="0"/>
              <a:t> </a:t>
            </a:r>
          </a:p>
        </p:txBody>
      </p:sp>
      <p:sp>
        <p:nvSpPr>
          <p:cNvPr id="10" name="Title 11">
            <a:extLst>
              <a:ext uri="{FF2B5EF4-FFF2-40B4-BE49-F238E27FC236}">
                <a16:creationId xmlns:a16="http://schemas.microsoft.com/office/drawing/2014/main" id="{4B295C22-861B-4DE6-A5AD-C7DC6AFDF45C}"/>
              </a:ext>
            </a:extLst>
          </p:cNvPr>
          <p:cNvSpPr txBox="1">
            <a:spLocks/>
          </p:cNvSpPr>
          <p:nvPr/>
        </p:nvSpPr>
        <p:spPr>
          <a:xfrm>
            <a:off x="685800" y="4550626"/>
            <a:ext cx="7954817" cy="1008529"/>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400" kern="0" dirty="0"/>
              <a:t>3. Engagement and Organizational Structure </a:t>
            </a:r>
          </a:p>
        </p:txBody>
      </p:sp>
    </p:spTree>
    <p:extLst>
      <p:ext uri="{BB962C8B-B14F-4D97-AF65-F5344CB8AC3E}">
        <p14:creationId xmlns:p14="http://schemas.microsoft.com/office/powerpoint/2010/main" val="381786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8E3-52C7-44E6-9BB9-AE596B27A303}"/>
              </a:ext>
            </a:extLst>
          </p:cNvPr>
          <p:cNvSpPr>
            <a:spLocks noGrp="1"/>
          </p:cNvSpPr>
          <p:nvPr>
            <p:ph type="title"/>
          </p:nvPr>
        </p:nvSpPr>
        <p:spPr>
          <a:xfrm>
            <a:off x="304800" y="685800"/>
            <a:ext cx="8742217" cy="1008529"/>
          </a:xfrm>
        </p:spPr>
        <p:txBody>
          <a:bodyPr/>
          <a:lstStyle/>
          <a:p>
            <a:r>
              <a:rPr lang="en-US" dirty="0"/>
              <a:t>Stakeholder documentation</a:t>
            </a:r>
          </a:p>
        </p:txBody>
      </p:sp>
      <p:sp>
        <p:nvSpPr>
          <p:cNvPr id="4" name="Text Placeholder 3">
            <a:extLst>
              <a:ext uri="{FF2B5EF4-FFF2-40B4-BE49-F238E27FC236}">
                <a16:creationId xmlns:a16="http://schemas.microsoft.com/office/drawing/2014/main" id="{6EF1F648-6E0D-41AF-8874-2E61F5D8F85C}"/>
              </a:ext>
            </a:extLst>
          </p:cNvPr>
          <p:cNvSpPr>
            <a:spLocks noGrp="1"/>
          </p:cNvSpPr>
          <p:nvPr>
            <p:ph type="body" sz="quarter" idx="10"/>
          </p:nvPr>
        </p:nvSpPr>
        <p:spPr>
          <a:xfrm>
            <a:off x="578565" y="1949824"/>
            <a:ext cx="8108235" cy="6584576"/>
          </a:xfrm>
        </p:spPr>
        <p:txBody>
          <a:bodyPr/>
          <a:lstStyle/>
          <a:p>
            <a:r>
              <a:rPr lang="en-GB" dirty="0"/>
              <a:t>To clarify study leadership, establish an ethical review process, and document stakeholder engagement to ensure full engagement of all affected people, including key populations and priority populations  </a:t>
            </a:r>
          </a:p>
          <a:p>
            <a:r>
              <a:rPr lang="en-GB" b="1" dirty="0"/>
              <a:t>Worksheets </a:t>
            </a:r>
            <a:endParaRPr lang="en-US" b="1" dirty="0"/>
          </a:p>
          <a:p>
            <a:pPr lvl="0">
              <a:buFont typeface="Arial" panose="020B0604020202020204" pitchFamily="34" charset="0"/>
              <a:buChar char="•"/>
            </a:pPr>
            <a:r>
              <a:rPr lang="en-GB" dirty="0"/>
              <a:t>3.1 Stakeholder Engagement </a:t>
            </a:r>
            <a:endParaRPr lang="en-US" dirty="0"/>
          </a:p>
          <a:p>
            <a:pPr lvl="0">
              <a:buFont typeface="Arial" panose="020B0604020202020204" pitchFamily="34" charset="0"/>
              <a:buChar char="•"/>
            </a:pPr>
            <a:r>
              <a:rPr lang="en-GB" dirty="0"/>
              <a:t>3.2 National Steering Committee Members </a:t>
            </a:r>
            <a:endParaRPr lang="en-US" dirty="0"/>
          </a:p>
          <a:p>
            <a:pPr lvl="0">
              <a:buFont typeface="Arial" panose="020B0604020202020204" pitchFamily="34" charset="0"/>
              <a:buChar char="•"/>
            </a:pPr>
            <a:r>
              <a:rPr lang="en-GB" dirty="0"/>
              <a:t>3.3 Core Implementation Team Members</a:t>
            </a:r>
            <a:endParaRPr lang="en-US" dirty="0"/>
          </a:p>
          <a:p>
            <a:pPr lvl="0">
              <a:buFont typeface="Arial" panose="020B0604020202020204" pitchFamily="34" charset="0"/>
              <a:buChar char="•"/>
            </a:pPr>
            <a:r>
              <a:rPr lang="en-GB" dirty="0"/>
              <a:t>3.4 District Steering Committee Members</a:t>
            </a:r>
          </a:p>
          <a:p>
            <a:pPr lvl="0">
              <a:buFont typeface="Arial" panose="020B0604020202020204" pitchFamily="34" charset="0"/>
              <a:buChar char="•"/>
            </a:pPr>
            <a:r>
              <a:rPr lang="en-GB" dirty="0"/>
              <a:t>3.5 District PLACE Study Team Members </a:t>
            </a:r>
            <a:endParaRPr lang="en-US" dirty="0"/>
          </a:p>
          <a:p>
            <a:endParaRPr lang="en-US" dirty="0"/>
          </a:p>
          <a:p>
            <a:endParaRPr lang="en-US" dirty="0"/>
          </a:p>
        </p:txBody>
      </p:sp>
    </p:spTree>
    <p:extLst>
      <p:ext uri="{BB962C8B-B14F-4D97-AF65-F5344CB8AC3E}">
        <p14:creationId xmlns:p14="http://schemas.microsoft.com/office/powerpoint/2010/main" val="14300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DFC59A-EE49-4737-92AC-07AA85324F2E}"/>
              </a:ext>
            </a:extLst>
          </p:cNvPr>
          <p:cNvSpPr>
            <a:spLocks noGrp="1"/>
          </p:cNvSpPr>
          <p:nvPr>
            <p:ph type="body" sz="quarter" idx="10"/>
          </p:nvPr>
        </p:nvSpPr>
        <p:spPr>
          <a:xfrm>
            <a:off x="554183" y="1600200"/>
            <a:ext cx="3179617" cy="1600200"/>
          </a:xfrm>
        </p:spPr>
        <p:txBody>
          <a:bodyPr/>
          <a:lstStyle/>
          <a:p>
            <a:pPr marL="0" indent="0">
              <a:buNone/>
            </a:pPr>
            <a:r>
              <a:rPr lang="en-US" sz="2300" dirty="0"/>
              <a:t>Describe the recommended organizational structure that will be used for PLACE implementation and describe the role of the National and District Steering Committees and their members.</a:t>
            </a:r>
          </a:p>
        </p:txBody>
      </p:sp>
      <p:sp>
        <p:nvSpPr>
          <p:cNvPr id="2" name="Title 1">
            <a:extLst>
              <a:ext uri="{FF2B5EF4-FFF2-40B4-BE49-F238E27FC236}">
                <a16:creationId xmlns:a16="http://schemas.microsoft.com/office/drawing/2014/main" id="{895E1F6C-EC82-4ED1-9BFC-85C178E3C7E9}"/>
              </a:ext>
            </a:extLst>
          </p:cNvPr>
          <p:cNvSpPr>
            <a:spLocks noGrp="1"/>
          </p:cNvSpPr>
          <p:nvPr>
            <p:ph type="title"/>
          </p:nvPr>
        </p:nvSpPr>
        <p:spPr/>
        <p:txBody>
          <a:bodyPr/>
          <a:lstStyle/>
          <a:p>
            <a:r>
              <a:rPr lang="en-US" dirty="0"/>
              <a:t>Identify leadership</a:t>
            </a:r>
          </a:p>
        </p:txBody>
      </p:sp>
      <p:graphicFrame>
        <p:nvGraphicFramePr>
          <p:cNvPr id="6" name="Diagram 5">
            <a:extLst>
              <a:ext uri="{FF2B5EF4-FFF2-40B4-BE49-F238E27FC236}">
                <a16:creationId xmlns:a16="http://schemas.microsoft.com/office/drawing/2014/main" id="{4ADFDCFC-9814-4EC7-B29E-7EE54E4040CF}"/>
              </a:ext>
            </a:extLst>
          </p:cNvPr>
          <p:cNvGraphicFramePr/>
          <p:nvPr>
            <p:extLst>
              <p:ext uri="{D42A27DB-BD31-4B8C-83A1-F6EECF244321}">
                <p14:modId xmlns:p14="http://schemas.microsoft.com/office/powerpoint/2010/main" val="2159781058"/>
              </p:ext>
            </p:extLst>
          </p:nvPr>
        </p:nvGraphicFramePr>
        <p:xfrm>
          <a:off x="3733800" y="1828800"/>
          <a:ext cx="5008417" cy="4690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42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10D9B7-83CA-40B2-AAB8-0D77480F545B}"/>
              </a:ext>
            </a:extLst>
          </p:cNvPr>
          <p:cNvSpPr>
            <a:spLocks noGrp="1"/>
          </p:cNvSpPr>
          <p:nvPr>
            <p:ph type="body" sz="quarter" idx="10"/>
          </p:nvPr>
        </p:nvSpPr>
        <p:spPr/>
        <p:txBody>
          <a:bodyPr/>
          <a:lstStyle/>
          <a:p>
            <a:r>
              <a:rPr lang="en-US" dirty="0"/>
              <a:t>The National Steering Committee oversees the design and implementation of PLACE, and the  dissemination of the findings. The National Steering Committee is established in collaboration with government, funding organizations, and stakeholders. </a:t>
            </a:r>
          </a:p>
          <a:p>
            <a:r>
              <a:rPr lang="en-US" dirty="0"/>
              <a:t>Members are representatives from civil society, nongovernmental organizations, donors, people conducting surveillance, and advocacy groups.</a:t>
            </a:r>
          </a:p>
        </p:txBody>
      </p:sp>
      <p:sp>
        <p:nvSpPr>
          <p:cNvPr id="2" name="Title 1">
            <a:extLst>
              <a:ext uri="{FF2B5EF4-FFF2-40B4-BE49-F238E27FC236}">
                <a16:creationId xmlns:a16="http://schemas.microsoft.com/office/drawing/2014/main" id="{C601FF94-F84F-42DB-BEA0-4890AA31B0A3}"/>
              </a:ext>
            </a:extLst>
          </p:cNvPr>
          <p:cNvSpPr>
            <a:spLocks noGrp="1"/>
          </p:cNvSpPr>
          <p:nvPr>
            <p:ph type="title"/>
          </p:nvPr>
        </p:nvSpPr>
        <p:spPr/>
        <p:txBody>
          <a:bodyPr/>
          <a:lstStyle/>
          <a:p>
            <a:r>
              <a:rPr lang="en-US" dirty="0"/>
              <a:t>National Steering Committee</a:t>
            </a:r>
          </a:p>
        </p:txBody>
      </p:sp>
    </p:spTree>
    <p:extLst>
      <p:ext uri="{BB962C8B-B14F-4D97-AF65-F5344CB8AC3E}">
        <p14:creationId xmlns:p14="http://schemas.microsoft.com/office/powerpoint/2010/main" val="58725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9AFB84-4719-4286-BB63-6F05C8C9442E}"/>
              </a:ext>
            </a:extLst>
          </p:cNvPr>
          <p:cNvSpPr>
            <a:spLocks noGrp="1"/>
          </p:cNvSpPr>
          <p:nvPr>
            <p:ph type="body" sz="quarter" idx="10"/>
          </p:nvPr>
        </p:nvSpPr>
        <p:spPr>
          <a:xfrm>
            <a:off x="554183" y="1600200"/>
            <a:ext cx="7930429" cy="762000"/>
          </a:xfrm>
          <a:prstGeom prst="rect">
            <a:avLst/>
          </a:prstGeom>
        </p:spPr>
        <p:txBody>
          <a:bodyPr/>
          <a:lstStyle/>
          <a:p>
            <a:pPr marL="0" indent="0">
              <a:buNone/>
            </a:pPr>
            <a:r>
              <a:rPr lang="en-US" dirty="0"/>
              <a:t>Use this slide to identify the names of the National Steering Committee members. </a:t>
            </a:r>
          </a:p>
        </p:txBody>
      </p:sp>
      <p:sp>
        <p:nvSpPr>
          <p:cNvPr id="2" name="Title 1">
            <a:extLst>
              <a:ext uri="{FF2B5EF4-FFF2-40B4-BE49-F238E27FC236}">
                <a16:creationId xmlns:a16="http://schemas.microsoft.com/office/drawing/2014/main" id="{B255D260-6FD2-4447-BB34-EA968EC4B239}"/>
              </a:ext>
            </a:extLst>
          </p:cNvPr>
          <p:cNvSpPr>
            <a:spLocks noGrp="1"/>
          </p:cNvSpPr>
          <p:nvPr>
            <p:ph type="title"/>
          </p:nvPr>
        </p:nvSpPr>
        <p:spPr>
          <a:xfrm>
            <a:off x="554183" y="338906"/>
            <a:ext cx="8132617" cy="1008529"/>
          </a:xfrm>
        </p:spPr>
        <p:txBody>
          <a:bodyPr/>
          <a:lstStyle/>
          <a:p>
            <a:r>
              <a:rPr lang="en-US" sz="3300" dirty="0"/>
              <a:t>National Steering Committee members</a:t>
            </a:r>
          </a:p>
        </p:txBody>
      </p:sp>
      <p:graphicFrame>
        <p:nvGraphicFramePr>
          <p:cNvPr id="6" name="Content Placeholder 3">
            <a:extLst>
              <a:ext uri="{FF2B5EF4-FFF2-40B4-BE49-F238E27FC236}">
                <a16:creationId xmlns:a16="http://schemas.microsoft.com/office/drawing/2014/main" id="{98076DF0-A5B4-4C89-B2F4-BC8861DF9713}"/>
              </a:ext>
            </a:extLst>
          </p:cNvPr>
          <p:cNvGraphicFramePr>
            <a:graphicFrameLocks/>
          </p:cNvGraphicFramePr>
          <p:nvPr>
            <p:extLst>
              <p:ext uri="{D42A27DB-BD31-4B8C-83A1-F6EECF244321}">
                <p14:modId xmlns:p14="http://schemas.microsoft.com/office/powerpoint/2010/main" val="1693708321"/>
              </p:ext>
            </p:extLst>
          </p:nvPr>
        </p:nvGraphicFramePr>
        <p:xfrm>
          <a:off x="1447800" y="2362200"/>
          <a:ext cx="5943600" cy="4156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62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A0BCEE6-B41E-47C7-B9B6-5DC36F434DF2}"/>
              </a:ext>
            </a:extLst>
          </p:cNvPr>
          <p:cNvGraphicFramePr>
            <a:graphicFrameLocks noGrp="1"/>
          </p:cNvGraphicFramePr>
          <p:nvPr>
            <p:extLst>
              <p:ext uri="{D42A27DB-BD31-4B8C-83A1-F6EECF244321}">
                <p14:modId xmlns:p14="http://schemas.microsoft.com/office/powerpoint/2010/main" val="3383435008"/>
              </p:ext>
            </p:extLst>
          </p:nvPr>
        </p:nvGraphicFramePr>
        <p:xfrm>
          <a:off x="381000" y="457200"/>
          <a:ext cx="8458200" cy="5454177"/>
        </p:xfrm>
        <a:graphic>
          <a:graphicData uri="http://schemas.openxmlformats.org/drawingml/2006/table">
            <a:tbl>
              <a:tblPr firstRow="1" firstCol="1" bandRow="1">
                <a:tableStyleId>{912C8C85-51F0-491E-9774-3900AFEF0FD7}</a:tableStyleId>
              </a:tblPr>
              <a:tblGrid>
                <a:gridCol w="588396">
                  <a:extLst>
                    <a:ext uri="{9D8B030D-6E8A-4147-A177-3AD203B41FA5}">
                      <a16:colId xmlns:a16="http://schemas.microsoft.com/office/drawing/2014/main" val="191610715"/>
                    </a:ext>
                  </a:extLst>
                </a:gridCol>
                <a:gridCol w="3069204">
                  <a:extLst>
                    <a:ext uri="{9D8B030D-6E8A-4147-A177-3AD203B41FA5}">
                      <a16:colId xmlns:a16="http://schemas.microsoft.com/office/drawing/2014/main" val="87829812"/>
                    </a:ext>
                  </a:extLst>
                </a:gridCol>
                <a:gridCol w="4800600">
                  <a:extLst>
                    <a:ext uri="{9D8B030D-6E8A-4147-A177-3AD203B41FA5}">
                      <a16:colId xmlns:a16="http://schemas.microsoft.com/office/drawing/2014/main" val="1962913589"/>
                    </a:ext>
                  </a:extLst>
                </a:gridCol>
              </a:tblGrid>
              <a:tr h="604441">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effectLst/>
                        </a:rPr>
                        <a:t>  Protocol Section</a:t>
                      </a:r>
                      <a:endParaRPr lang="en-US" sz="1600" dirty="0">
                        <a:effectLst/>
                        <a:latin typeface="Century Gothic" panose="020B0502020202020204" pitchFamily="34" charset="0"/>
                        <a:ea typeface="Calibri" panose="020F0502020204030204" pitchFamily="34" charset="0"/>
                      </a:endParaRPr>
                    </a:p>
                  </a:txBody>
                  <a:tcPr anchor="ctr"/>
                </a:tc>
                <a:tc h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600" dirty="0">
                        <a:effectLst/>
                        <a:latin typeface="Century Gothic" panose="020B0502020202020204" pitchFamily="34" charset="0"/>
                        <a:ea typeface="Calibri" panose="020F0502020204030204" pitchFamily="34" charset="0"/>
                      </a:endParaRP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effectLst/>
                        </a:rPr>
                        <a:t>  Decisions </a:t>
                      </a:r>
                      <a:endParaRPr lang="en-US" sz="1600" dirty="0">
                        <a:latin typeface="Century Gothic" panose="020B0502020202020204" pitchFamily="34" charset="0"/>
                      </a:endParaRPr>
                    </a:p>
                  </a:txBody>
                  <a:tcPr anchor="ctr"/>
                </a:tc>
                <a:extLst>
                  <a:ext uri="{0D108BD9-81ED-4DB2-BD59-A6C34878D82A}">
                    <a16:rowId xmlns:a16="http://schemas.microsoft.com/office/drawing/2014/main" val="2370560050"/>
                  </a:ext>
                </a:extLst>
              </a:tr>
              <a:tr h="349939">
                <a:tc>
                  <a:txBody>
                    <a:bodyPr/>
                    <a:lstStyle/>
                    <a:p>
                      <a:pPr marL="0" marR="0" algn="ctr">
                        <a:spcBef>
                          <a:spcPts val="0"/>
                        </a:spcBef>
                        <a:spcAft>
                          <a:spcPts val="0"/>
                        </a:spcAft>
                      </a:pPr>
                      <a:r>
                        <a:rPr lang="en-US" sz="1600" dirty="0">
                          <a:effectLst/>
                        </a:rPr>
                        <a:t>1</a:t>
                      </a:r>
                      <a:endParaRPr lang="en-US" sz="1600" b="1" dirty="0">
                        <a:effectLst/>
                        <a:latin typeface="Century Gothic" panose="020B0502020202020204" pitchFamily="34" charset="0"/>
                        <a:ea typeface="Calibri" panose="020F0502020204030204" pitchFamily="34" charset="0"/>
                      </a:endParaRPr>
                    </a:p>
                  </a:txBody>
                  <a:tcPr/>
                </a:tc>
                <a:tc>
                  <a:txBody>
                    <a:bodyPr/>
                    <a:lstStyle/>
                    <a:p>
                      <a:pPr marL="0" marR="0" eaLnBrk="1" hangingPunct="1">
                        <a:spcBef>
                          <a:spcPts val="0"/>
                        </a:spcBef>
                        <a:spcAft>
                          <a:spcPts val="0"/>
                        </a:spcAft>
                      </a:pPr>
                      <a:r>
                        <a:rPr lang="en-US" sz="1500" dirty="0">
                          <a:effectLst/>
                        </a:rPr>
                        <a:t>Summary</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indent="0">
                        <a:buNone/>
                      </a:pPr>
                      <a:r>
                        <a:rPr lang="en-US" sz="1500" dirty="0"/>
                        <a:t>Time frame, project scope</a:t>
                      </a:r>
                      <a:endParaRPr lang="en-US" sz="1500" dirty="0">
                        <a:latin typeface="Century Gothic" panose="020B0502020202020204" pitchFamily="34" charset="0"/>
                      </a:endParaRPr>
                    </a:p>
                  </a:txBody>
                  <a:tcPr/>
                </a:tc>
                <a:extLst>
                  <a:ext uri="{0D108BD9-81ED-4DB2-BD59-A6C34878D82A}">
                    <a16:rowId xmlns:a16="http://schemas.microsoft.com/office/drawing/2014/main" val="1874111996"/>
                  </a:ext>
                </a:extLst>
              </a:tr>
              <a:tr h="645820">
                <a:tc>
                  <a:txBody>
                    <a:bodyPr/>
                    <a:lstStyle/>
                    <a:p>
                      <a:pPr marL="0" marR="0" algn="ctr">
                        <a:spcBef>
                          <a:spcPts val="0"/>
                        </a:spcBef>
                        <a:spcAft>
                          <a:spcPts val="0"/>
                        </a:spcAft>
                      </a:pPr>
                      <a:r>
                        <a:rPr lang="en-US" sz="1600" dirty="0">
                          <a:effectLst/>
                        </a:rPr>
                        <a:t>2</a:t>
                      </a:r>
                      <a:endParaRPr lang="en-US" sz="1600" b="1" dirty="0">
                        <a:effectLst/>
                        <a:latin typeface="Century Gothic" panose="020B0502020202020204" pitchFamily="34" charset="0"/>
                        <a:ea typeface="Calibri" panose="020F0502020204030204" pitchFamily="34" charset="0"/>
                      </a:endParaRPr>
                    </a:p>
                  </a:txBody>
                  <a:tcPr/>
                </a:tc>
                <a:tc>
                  <a:txBody>
                    <a:bodyPr/>
                    <a:lstStyle/>
                    <a:p>
                      <a:pPr marL="0" marR="0" eaLnBrk="1" hangingPunct="1">
                        <a:spcBef>
                          <a:spcPts val="0"/>
                        </a:spcBef>
                        <a:spcAft>
                          <a:spcPts val="0"/>
                        </a:spcAft>
                      </a:pPr>
                      <a:r>
                        <a:rPr lang="en-US" sz="1500" dirty="0">
                          <a:effectLst/>
                        </a:rPr>
                        <a:t>Aim, rationale, specific objectives  </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marR="0" eaLnBrk="1" hangingPunct="1">
                        <a:spcBef>
                          <a:spcPts val="0"/>
                        </a:spcBef>
                        <a:spcAft>
                          <a:spcPts val="0"/>
                        </a:spcAft>
                      </a:pPr>
                      <a:r>
                        <a:rPr lang="en-US" sz="1500" dirty="0">
                          <a:effectLst/>
                        </a:rPr>
                        <a:t>Tailoring PLACE objectives based on strategic information gaps </a:t>
                      </a:r>
                      <a:endParaRPr lang="en-US" sz="15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79511588"/>
                  </a:ext>
                </a:extLst>
              </a:tr>
              <a:tr h="650979">
                <a:tc>
                  <a:txBody>
                    <a:bodyPr/>
                    <a:lstStyle/>
                    <a:p>
                      <a:pPr marL="0" marR="0" algn="ctr">
                        <a:spcBef>
                          <a:spcPts val="0"/>
                        </a:spcBef>
                        <a:spcAft>
                          <a:spcPts val="0"/>
                        </a:spcAft>
                      </a:pPr>
                      <a:r>
                        <a:rPr lang="en-US" sz="1600" dirty="0">
                          <a:effectLst/>
                        </a:rPr>
                        <a:t>3</a:t>
                      </a:r>
                      <a:endParaRPr lang="en-US" sz="1600" b="1" dirty="0">
                        <a:effectLst/>
                        <a:latin typeface="Century Gothic" panose="020B0502020202020204" pitchFamily="34" charset="0"/>
                        <a:ea typeface="Calibri" panose="020F0502020204030204" pitchFamily="34" charset="0"/>
                      </a:endParaRPr>
                    </a:p>
                  </a:txBody>
                  <a:tcPr/>
                </a:tc>
                <a:tc>
                  <a:txBody>
                    <a:bodyPr/>
                    <a:lstStyle/>
                    <a:p>
                      <a:pPr marL="0" marR="0" eaLnBrk="1" hangingPunct="1">
                        <a:spcBef>
                          <a:spcPts val="0"/>
                        </a:spcBef>
                        <a:spcAft>
                          <a:spcPts val="0"/>
                        </a:spcAft>
                      </a:pPr>
                      <a:r>
                        <a:rPr lang="en-US" sz="1500" dirty="0">
                          <a:effectLst/>
                        </a:rPr>
                        <a:t>Engagement and organizational structure </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marR="0" eaLnBrk="1" hangingPunct="1">
                        <a:spcBef>
                          <a:spcPts val="0"/>
                        </a:spcBef>
                        <a:spcAft>
                          <a:spcPts val="0"/>
                        </a:spcAft>
                      </a:pPr>
                      <a:r>
                        <a:rPr lang="en-US" sz="1500" dirty="0">
                          <a:effectLst/>
                        </a:rPr>
                        <a:t>Plan for stakeholder engagement  </a:t>
                      </a:r>
                      <a:endParaRPr lang="en-US" sz="15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2022661596"/>
                  </a:ext>
                </a:extLst>
              </a:tr>
              <a:tr h="349939">
                <a:tc>
                  <a:txBody>
                    <a:bodyPr/>
                    <a:lstStyle/>
                    <a:p>
                      <a:pPr marL="0" marR="0" algn="ctr">
                        <a:spcBef>
                          <a:spcPts val="0"/>
                        </a:spcBef>
                        <a:spcAft>
                          <a:spcPts val="0"/>
                        </a:spcAft>
                      </a:pPr>
                      <a:r>
                        <a:rPr lang="en-US" sz="1600" dirty="0">
                          <a:effectLst/>
                        </a:rPr>
                        <a:t>4</a:t>
                      </a:r>
                      <a:endParaRPr lang="en-US" sz="1600" b="1" dirty="0">
                        <a:effectLst/>
                        <a:latin typeface="Century Gothic" panose="020B0502020202020204" pitchFamily="34" charset="0"/>
                        <a:ea typeface="Calibri" panose="020F0502020204030204" pitchFamily="34" charset="0"/>
                      </a:endParaRPr>
                    </a:p>
                  </a:txBody>
                  <a:tcPr/>
                </a:tc>
                <a:tc>
                  <a:txBody>
                    <a:bodyPr/>
                    <a:lstStyle/>
                    <a:p>
                      <a:pPr marL="0" marR="0" eaLnBrk="1" hangingPunct="1">
                        <a:spcBef>
                          <a:spcPts val="0"/>
                        </a:spcBef>
                        <a:spcAft>
                          <a:spcPts val="0"/>
                        </a:spcAft>
                      </a:pPr>
                      <a:r>
                        <a:rPr lang="en-US" sz="1500" dirty="0">
                          <a:effectLst/>
                        </a:rPr>
                        <a:t>Study location and mapping </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marR="0" eaLnBrk="1" hangingPunct="1">
                        <a:spcBef>
                          <a:spcPts val="0"/>
                        </a:spcBef>
                        <a:spcAft>
                          <a:spcPts val="0"/>
                        </a:spcAft>
                      </a:pPr>
                      <a:r>
                        <a:rPr lang="en-US" sz="1500" dirty="0">
                          <a:effectLst/>
                        </a:rPr>
                        <a:t>Where to implement PLACE  </a:t>
                      </a:r>
                      <a:endParaRPr lang="en-US" sz="15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4028184188"/>
                  </a:ext>
                </a:extLst>
              </a:tr>
              <a:tr h="349939">
                <a:tc>
                  <a:txBody>
                    <a:bodyPr/>
                    <a:lstStyle/>
                    <a:p>
                      <a:pPr marL="0" marR="0" algn="ctr">
                        <a:spcBef>
                          <a:spcPts val="0"/>
                        </a:spcBef>
                        <a:spcAft>
                          <a:spcPts val="0"/>
                        </a:spcAft>
                      </a:pPr>
                      <a:r>
                        <a:rPr lang="en-US" sz="1600" dirty="0">
                          <a:effectLst/>
                        </a:rPr>
                        <a:t>5</a:t>
                      </a:r>
                      <a:endParaRPr lang="en-US" sz="1600" b="1" dirty="0">
                        <a:effectLst/>
                        <a:latin typeface="Century Gothic" panose="020B0502020202020204" pitchFamily="34" charset="0"/>
                        <a:ea typeface="Calibri" panose="020F0502020204030204" pitchFamily="34" charset="0"/>
                      </a:endParaRPr>
                    </a:p>
                  </a:txBody>
                  <a:tcPr/>
                </a:tc>
                <a:tc>
                  <a:txBody>
                    <a:bodyPr/>
                    <a:lstStyle/>
                    <a:p>
                      <a:pPr marL="0" marR="0" eaLnBrk="1" hangingPunct="1">
                        <a:spcBef>
                          <a:spcPts val="0"/>
                        </a:spcBef>
                        <a:spcAft>
                          <a:spcPts val="0"/>
                        </a:spcAft>
                      </a:pPr>
                      <a:r>
                        <a:rPr lang="en-US" sz="1500" dirty="0">
                          <a:effectLst/>
                        </a:rPr>
                        <a:t>Readiness assessment</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marR="0" eaLnBrk="1" hangingPunct="1">
                        <a:spcBef>
                          <a:spcPts val="0"/>
                        </a:spcBef>
                        <a:spcAft>
                          <a:spcPts val="0"/>
                        </a:spcAft>
                      </a:pPr>
                      <a:r>
                        <a:rPr lang="en-US" sz="1500" dirty="0">
                          <a:effectLst/>
                        </a:rPr>
                        <a:t>Whether PLACE can be implemented safely </a:t>
                      </a:r>
                      <a:endParaRPr lang="en-US" sz="15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2249667154"/>
                  </a:ext>
                </a:extLst>
              </a:tr>
              <a:tr h="349939">
                <a:tc>
                  <a:txBody>
                    <a:bodyPr/>
                    <a:lstStyle/>
                    <a:p>
                      <a:pPr marL="0" marR="0" algn="ctr">
                        <a:spcBef>
                          <a:spcPts val="0"/>
                        </a:spcBef>
                        <a:spcAft>
                          <a:spcPts val="0"/>
                        </a:spcAft>
                      </a:pPr>
                      <a:r>
                        <a:rPr lang="en-US" sz="1600" dirty="0">
                          <a:effectLst/>
                        </a:rPr>
                        <a:t>6</a:t>
                      </a:r>
                      <a:endParaRPr lang="en-US" sz="1600" b="1" dirty="0">
                        <a:effectLst/>
                        <a:latin typeface="Century Gothic" panose="020B0502020202020204" pitchFamily="34" charset="0"/>
                        <a:ea typeface="Calibri" panose="020F0502020204030204" pitchFamily="34" charset="0"/>
                      </a:endParaRPr>
                    </a:p>
                  </a:txBody>
                  <a:tcPr/>
                </a:tc>
                <a:tc>
                  <a:txBody>
                    <a:bodyPr/>
                    <a:lstStyle/>
                    <a:p>
                      <a:pPr marL="0" marR="0" eaLnBrk="1" hangingPunct="1">
                        <a:spcBef>
                          <a:spcPts val="0"/>
                        </a:spcBef>
                        <a:spcAft>
                          <a:spcPts val="0"/>
                        </a:spcAft>
                      </a:pPr>
                      <a:r>
                        <a:rPr lang="en-US" sz="1500" dirty="0">
                          <a:effectLst/>
                        </a:rPr>
                        <a:t>Study design</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marR="0" eaLnBrk="1" hangingPunct="1">
                        <a:spcBef>
                          <a:spcPts val="0"/>
                        </a:spcBef>
                        <a:spcAft>
                          <a:spcPts val="0"/>
                        </a:spcAft>
                      </a:pPr>
                      <a:r>
                        <a:rPr lang="en-US" sz="1500" dirty="0">
                          <a:effectLst/>
                        </a:rPr>
                        <a:t>Defining survey populations and consent process    </a:t>
                      </a:r>
                      <a:endParaRPr lang="en-US" sz="15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932742251"/>
                  </a:ext>
                </a:extLst>
              </a:tr>
              <a:tr h="349939">
                <a:tc>
                  <a:txBody>
                    <a:bodyPr/>
                    <a:lstStyle/>
                    <a:p>
                      <a:pPr marL="0" marR="0" algn="ctr">
                        <a:spcBef>
                          <a:spcPts val="0"/>
                        </a:spcBef>
                        <a:spcAft>
                          <a:spcPts val="0"/>
                        </a:spcAft>
                      </a:pPr>
                      <a:r>
                        <a:rPr lang="en-US" sz="1600" dirty="0">
                          <a:effectLst/>
                        </a:rPr>
                        <a:t>7</a:t>
                      </a:r>
                      <a:endParaRPr lang="en-US" sz="1600" b="1" dirty="0">
                        <a:effectLst/>
                        <a:latin typeface="Century Gothic" panose="020B0502020202020204" pitchFamily="34" charset="0"/>
                        <a:ea typeface="Calibri" panose="020F0502020204030204" pitchFamily="34" charset="0"/>
                      </a:endParaRPr>
                    </a:p>
                  </a:txBody>
                  <a:tcPr/>
                </a:tc>
                <a:tc>
                  <a:txBody>
                    <a:bodyPr/>
                    <a:lstStyle/>
                    <a:p>
                      <a:pPr marL="0" marR="0" eaLnBrk="1" hangingPunct="1">
                        <a:spcBef>
                          <a:spcPts val="0"/>
                        </a:spcBef>
                        <a:spcAft>
                          <a:spcPts val="0"/>
                        </a:spcAft>
                      </a:pPr>
                      <a:r>
                        <a:rPr lang="en-US" sz="1500" dirty="0">
                          <a:effectLst/>
                        </a:rPr>
                        <a:t>HIV testing </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effectLst/>
                        </a:rPr>
                        <a:t>Which tests, the testing protocol </a:t>
                      </a:r>
                      <a:endParaRPr lang="en-US" sz="15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2971093264"/>
                  </a:ext>
                </a:extLst>
              </a:tr>
              <a:tr h="349939">
                <a:tc>
                  <a:txBody>
                    <a:bodyPr/>
                    <a:lstStyle/>
                    <a:p>
                      <a:pPr marL="0" marR="0" algn="ctr">
                        <a:spcBef>
                          <a:spcPts val="0"/>
                        </a:spcBef>
                        <a:spcAft>
                          <a:spcPts val="0"/>
                        </a:spcAft>
                      </a:pPr>
                      <a:r>
                        <a:rPr lang="en-US" sz="1600" dirty="0">
                          <a:effectLst/>
                        </a:rPr>
                        <a:t>8</a:t>
                      </a:r>
                      <a:endParaRPr lang="en-US" sz="1600" b="1" dirty="0">
                        <a:effectLst/>
                        <a:latin typeface="Century Gothic" panose="020B0502020202020204" pitchFamily="34" charset="0"/>
                        <a:ea typeface="Calibri" panose="020F0502020204030204" pitchFamily="34" charset="0"/>
                      </a:endParaRPr>
                    </a:p>
                  </a:txBody>
                  <a:tcPr/>
                </a:tc>
                <a:tc>
                  <a:txBody>
                    <a:bodyPr/>
                    <a:lstStyle/>
                    <a:p>
                      <a:pPr marL="0" marR="0" eaLnBrk="1" hangingPunct="1">
                        <a:spcBef>
                          <a:spcPts val="0"/>
                        </a:spcBef>
                        <a:spcAft>
                          <a:spcPts val="0"/>
                        </a:spcAft>
                      </a:pPr>
                      <a:r>
                        <a:rPr lang="en-US" sz="1500" dirty="0">
                          <a:effectLst/>
                        </a:rPr>
                        <a:t>Quality assurance and training</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marR="0" eaLnBrk="1" hangingPunct="1">
                        <a:spcBef>
                          <a:spcPts val="0"/>
                        </a:spcBef>
                        <a:spcAft>
                          <a:spcPts val="0"/>
                        </a:spcAft>
                      </a:pPr>
                      <a:r>
                        <a:rPr lang="en-US" sz="1500" dirty="0">
                          <a:effectLst/>
                        </a:rPr>
                        <a:t>Specify quality checks   </a:t>
                      </a:r>
                      <a:endParaRPr lang="en-US" sz="15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485149653"/>
                  </a:ext>
                </a:extLst>
              </a:tr>
              <a:tr h="349939">
                <a:tc>
                  <a:txBody>
                    <a:bodyPr/>
                    <a:lstStyle/>
                    <a:p>
                      <a:pPr marL="0" marR="0" algn="ctr">
                        <a:spcBef>
                          <a:spcPts val="0"/>
                        </a:spcBef>
                        <a:spcAft>
                          <a:spcPts val="0"/>
                        </a:spcAft>
                      </a:pPr>
                      <a:r>
                        <a:rPr lang="en-US" sz="1600" dirty="0">
                          <a:effectLst/>
                        </a:rPr>
                        <a:t>9</a:t>
                      </a:r>
                      <a:endParaRPr lang="en-US" sz="1600" b="1" dirty="0">
                        <a:effectLst/>
                        <a:latin typeface="Century Gothic" panose="020B0502020202020204" pitchFamily="34" charset="0"/>
                        <a:ea typeface="Calibri" panose="020F0502020204030204" pitchFamily="34" charset="0"/>
                      </a:endParaRPr>
                    </a:p>
                  </a:txBody>
                  <a:tcPr/>
                </a:tc>
                <a:tc>
                  <a:txBody>
                    <a:bodyPr/>
                    <a:lstStyle/>
                    <a:p>
                      <a:pPr marL="0" marR="0" eaLnBrk="1" hangingPunct="1">
                        <a:spcBef>
                          <a:spcPts val="0"/>
                        </a:spcBef>
                        <a:spcAft>
                          <a:spcPts val="0"/>
                        </a:spcAft>
                      </a:pPr>
                      <a:r>
                        <a:rPr lang="en-US" sz="1500" dirty="0">
                          <a:effectLst/>
                        </a:rPr>
                        <a:t>Sampling and sample size</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marR="0" eaLnBrk="1" hangingPunct="1">
                        <a:spcBef>
                          <a:spcPts val="0"/>
                        </a:spcBef>
                        <a:spcAft>
                          <a:spcPts val="0"/>
                        </a:spcAft>
                      </a:pPr>
                      <a:r>
                        <a:rPr lang="en-US" sz="1500" dirty="0">
                          <a:effectLst/>
                        </a:rPr>
                        <a:t>Forms A, B, and C</a:t>
                      </a:r>
                      <a:endParaRPr lang="en-US" sz="15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5553557"/>
                  </a:ext>
                </a:extLst>
              </a:tr>
              <a:tr h="365846">
                <a:tc>
                  <a:txBody>
                    <a:bodyPr/>
                    <a:lstStyle/>
                    <a:p>
                      <a:pPr algn="ctr"/>
                      <a:r>
                        <a:rPr lang="en-US" sz="1600" dirty="0"/>
                        <a:t>10 </a:t>
                      </a:r>
                    </a:p>
                  </a:txBody>
                  <a:tcPr/>
                </a:tc>
                <a:tc>
                  <a:txBody>
                    <a:bodyPr/>
                    <a:lstStyle/>
                    <a:p>
                      <a:pPr marL="0" marR="0" eaLnBrk="1" hangingPunct="1">
                        <a:spcBef>
                          <a:spcPts val="0"/>
                        </a:spcBef>
                        <a:spcAft>
                          <a:spcPts val="0"/>
                        </a:spcAft>
                      </a:pPr>
                      <a:r>
                        <a:rPr lang="en-US" sz="1500" dirty="0">
                          <a:effectLst/>
                        </a:rPr>
                        <a:t>Key indicators </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marR="0" eaLnBrk="1" hangingPunct="1">
                        <a:spcBef>
                          <a:spcPts val="0"/>
                        </a:spcBef>
                        <a:spcAft>
                          <a:spcPts val="0"/>
                        </a:spcAft>
                      </a:pPr>
                      <a:r>
                        <a:rPr lang="en-US" sz="1500" dirty="0">
                          <a:effectLst/>
                        </a:rPr>
                        <a:t>Forms A, B, and C, variable lists</a:t>
                      </a:r>
                      <a:endParaRPr lang="en-US" sz="15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228113848"/>
                  </a:ext>
                </a:extLst>
              </a:tr>
              <a:tr h="387579">
                <a:tc>
                  <a:txBody>
                    <a:bodyPr/>
                    <a:lstStyle/>
                    <a:p>
                      <a:pPr marL="0" marR="0" algn="ctr">
                        <a:spcBef>
                          <a:spcPts val="0"/>
                        </a:spcBef>
                        <a:spcAft>
                          <a:spcPts val="0"/>
                        </a:spcAft>
                      </a:pPr>
                      <a:r>
                        <a:rPr lang="en-US" sz="1600" dirty="0">
                          <a:effectLst/>
                        </a:rPr>
                        <a:t>11</a:t>
                      </a:r>
                      <a:endParaRPr lang="en-US" sz="1600" b="1" dirty="0">
                        <a:effectLst/>
                        <a:latin typeface="Century Gothic" panose="020B0502020202020204" pitchFamily="34" charset="0"/>
                        <a:ea typeface="Calibri" panose="020F0502020204030204" pitchFamily="34" charset="0"/>
                      </a:endParaRPr>
                    </a:p>
                  </a:txBody>
                  <a:tcPr/>
                </a:tc>
                <a:tc>
                  <a:txBody>
                    <a:bodyPr/>
                    <a:lstStyle/>
                    <a:p>
                      <a:pPr marL="0" marR="0" eaLnBrk="1" hangingPunct="1">
                        <a:spcBef>
                          <a:spcPts val="0"/>
                        </a:spcBef>
                        <a:spcAft>
                          <a:spcPts val="0"/>
                        </a:spcAft>
                      </a:pPr>
                      <a:r>
                        <a:rPr lang="en-US" sz="1500" dirty="0">
                          <a:effectLst/>
                        </a:rPr>
                        <a:t>Statistical analysis</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marR="0" eaLnBrk="1" hangingPunct="1">
                        <a:spcBef>
                          <a:spcPts val="0"/>
                        </a:spcBef>
                        <a:spcAft>
                          <a:spcPts val="0"/>
                        </a:spcAft>
                      </a:pPr>
                      <a:r>
                        <a:rPr lang="en-US" sz="1500" dirty="0">
                          <a:effectLst/>
                        </a:rPr>
                        <a:t>Methods, weighting</a:t>
                      </a:r>
                      <a:endParaRPr lang="en-US" sz="15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28036296"/>
                  </a:ext>
                </a:extLst>
              </a:tr>
              <a:tr h="349939">
                <a:tc>
                  <a:txBody>
                    <a:bodyPr/>
                    <a:lstStyle/>
                    <a:p>
                      <a:pPr marL="0" marR="0" algn="ctr">
                        <a:spcBef>
                          <a:spcPts val="0"/>
                        </a:spcBef>
                        <a:spcAft>
                          <a:spcPts val="0"/>
                        </a:spcAft>
                      </a:pPr>
                      <a:r>
                        <a:rPr lang="en-US" sz="1600" dirty="0">
                          <a:effectLst/>
                        </a:rPr>
                        <a:t>12</a:t>
                      </a:r>
                      <a:endParaRPr lang="en-US" sz="1600" b="1" dirty="0">
                        <a:effectLst/>
                        <a:latin typeface="Century Gothic" panose="020B0502020202020204" pitchFamily="34" charset="0"/>
                        <a:ea typeface="Calibri" panose="020F0502020204030204" pitchFamily="34" charset="0"/>
                      </a:endParaRPr>
                    </a:p>
                  </a:txBody>
                  <a:tcPr/>
                </a:tc>
                <a:tc>
                  <a:txBody>
                    <a:bodyPr/>
                    <a:lstStyle/>
                    <a:p>
                      <a:pPr marL="0" marR="0" eaLnBrk="1" hangingPunct="1">
                        <a:spcBef>
                          <a:spcPts val="0"/>
                        </a:spcBef>
                        <a:spcAft>
                          <a:spcPts val="0"/>
                        </a:spcAft>
                      </a:pPr>
                      <a:r>
                        <a:rPr lang="en-US" sz="1500" dirty="0">
                          <a:effectLst/>
                        </a:rPr>
                        <a:t>District reports</a:t>
                      </a:r>
                      <a:endParaRPr lang="en-US" sz="1500" dirty="0">
                        <a:solidFill>
                          <a:schemeClr val="tx1"/>
                        </a:solidFill>
                        <a:effectLst/>
                        <a:latin typeface="Century Gothic" panose="020B0502020202020204" pitchFamily="34" charset="0"/>
                        <a:ea typeface="+mn-ea"/>
                        <a:cs typeface="+mn-cs"/>
                      </a:endParaRPr>
                    </a:p>
                  </a:txBody>
                  <a:tcPr/>
                </a:tc>
                <a:tc>
                  <a:txBody>
                    <a:bodyPr/>
                    <a:lstStyle/>
                    <a:p>
                      <a:pPr marL="0" marR="0" eaLnBrk="1" hangingPunct="1">
                        <a:spcBef>
                          <a:spcPts val="0"/>
                        </a:spcBef>
                        <a:spcAft>
                          <a:spcPts val="0"/>
                        </a:spcAft>
                      </a:pPr>
                      <a:r>
                        <a:rPr lang="en-US" sz="1500" dirty="0">
                          <a:effectLst/>
                        </a:rPr>
                        <a:t>Data use</a:t>
                      </a:r>
                      <a:endParaRPr lang="en-US" sz="15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143756991"/>
                  </a:ext>
                </a:extLst>
              </a:tr>
            </a:tbl>
          </a:graphicData>
        </a:graphic>
      </p:graphicFrame>
    </p:spTree>
    <p:extLst>
      <p:ext uri="{BB962C8B-B14F-4D97-AF65-F5344CB8AC3E}">
        <p14:creationId xmlns:p14="http://schemas.microsoft.com/office/powerpoint/2010/main" val="30588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D260-6FD2-4447-BB34-EA968EC4B239}"/>
              </a:ext>
            </a:extLst>
          </p:cNvPr>
          <p:cNvSpPr>
            <a:spLocks noGrp="1"/>
          </p:cNvSpPr>
          <p:nvPr>
            <p:ph type="title"/>
          </p:nvPr>
        </p:nvSpPr>
        <p:spPr>
          <a:xfrm>
            <a:off x="554183" y="338906"/>
            <a:ext cx="8285017" cy="1008529"/>
          </a:xfrm>
        </p:spPr>
        <p:txBody>
          <a:bodyPr/>
          <a:lstStyle/>
          <a:p>
            <a:r>
              <a:rPr lang="en-US" sz="3300" dirty="0"/>
              <a:t>Core Implementation Team leadership </a:t>
            </a:r>
          </a:p>
        </p:txBody>
      </p:sp>
      <p:sp>
        <p:nvSpPr>
          <p:cNvPr id="3" name="Text Placeholder 2">
            <a:extLst>
              <a:ext uri="{FF2B5EF4-FFF2-40B4-BE49-F238E27FC236}">
                <a16:creationId xmlns:a16="http://schemas.microsoft.com/office/drawing/2014/main" id="{E79AFB84-4719-4286-BB63-6F05C8C9442E}"/>
              </a:ext>
            </a:extLst>
          </p:cNvPr>
          <p:cNvSpPr>
            <a:spLocks noGrp="1"/>
          </p:cNvSpPr>
          <p:nvPr>
            <p:ph type="body" sz="quarter" idx="4294967295"/>
          </p:nvPr>
        </p:nvSpPr>
        <p:spPr>
          <a:xfrm>
            <a:off x="0" y="1914525"/>
            <a:ext cx="3746500" cy="1362075"/>
          </a:xfrm>
          <a:prstGeom prst="rect">
            <a:avLst/>
          </a:prstGeom>
        </p:spPr>
        <p:txBody>
          <a:bodyPr/>
          <a:lstStyle/>
          <a:p>
            <a:pPr marL="0" indent="0">
              <a:buNone/>
            </a:pPr>
            <a:r>
              <a:rPr lang="en-US" i="1" dirty="0"/>
              <a:t> </a:t>
            </a:r>
          </a:p>
        </p:txBody>
      </p:sp>
      <p:graphicFrame>
        <p:nvGraphicFramePr>
          <p:cNvPr id="6" name="Content Placeholder 3">
            <a:extLst>
              <a:ext uri="{FF2B5EF4-FFF2-40B4-BE49-F238E27FC236}">
                <a16:creationId xmlns:a16="http://schemas.microsoft.com/office/drawing/2014/main" id="{6D3DE9A8-814C-41FA-8B02-338AF4E31A74}"/>
              </a:ext>
            </a:extLst>
          </p:cNvPr>
          <p:cNvGraphicFramePr>
            <a:graphicFrameLocks/>
          </p:cNvGraphicFramePr>
          <p:nvPr>
            <p:extLst>
              <p:ext uri="{D42A27DB-BD31-4B8C-83A1-F6EECF244321}">
                <p14:modId xmlns:p14="http://schemas.microsoft.com/office/powerpoint/2010/main" val="3310406487"/>
              </p:ext>
            </p:extLst>
          </p:nvPr>
        </p:nvGraphicFramePr>
        <p:xfrm>
          <a:off x="1447800" y="1600200"/>
          <a:ext cx="5943600" cy="4918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952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FA64-EE20-4EAF-A0D7-9EA71C16578D}"/>
              </a:ext>
            </a:extLst>
          </p:cNvPr>
          <p:cNvSpPr>
            <a:spLocks noGrp="1"/>
          </p:cNvSpPr>
          <p:nvPr>
            <p:ph type="title"/>
          </p:nvPr>
        </p:nvSpPr>
        <p:spPr/>
        <p:txBody>
          <a:bodyPr/>
          <a:lstStyle/>
          <a:p>
            <a:r>
              <a:rPr lang="en-US" dirty="0"/>
              <a:t>Ethical review process </a:t>
            </a:r>
          </a:p>
        </p:txBody>
      </p:sp>
      <p:sp>
        <p:nvSpPr>
          <p:cNvPr id="3" name="Text Placeholder 2">
            <a:extLst>
              <a:ext uri="{FF2B5EF4-FFF2-40B4-BE49-F238E27FC236}">
                <a16:creationId xmlns:a16="http://schemas.microsoft.com/office/drawing/2014/main" id="{E3B398CF-6FAD-4649-A17F-349340676F3A}"/>
              </a:ext>
            </a:extLst>
          </p:cNvPr>
          <p:cNvSpPr>
            <a:spLocks noGrp="1"/>
          </p:cNvSpPr>
          <p:nvPr>
            <p:ph type="body" sz="quarter" idx="10"/>
          </p:nvPr>
        </p:nvSpPr>
        <p:spPr>
          <a:xfrm>
            <a:off x="578565" y="1949824"/>
            <a:ext cx="7550727" cy="4908176"/>
          </a:xfrm>
        </p:spPr>
        <p:txBody>
          <a:bodyPr/>
          <a:lstStyle/>
          <a:p>
            <a:r>
              <a:rPr lang="en-US" dirty="0"/>
              <a:t>Engagement includes engagement with ethical and technical review committees. </a:t>
            </a:r>
          </a:p>
          <a:p>
            <a:r>
              <a:rPr lang="en-US" dirty="0"/>
              <a:t>List committees that will formally review the protocol. This may include scientific review as well as ethical review. </a:t>
            </a:r>
          </a:p>
          <a:p>
            <a:r>
              <a:rPr lang="en-US" dirty="0"/>
              <a:t>Plans for seeking ethical review should be described now. </a:t>
            </a:r>
          </a:p>
          <a:p>
            <a:r>
              <a:rPr lang="en-US" dirty="0"/>
              <a:t>It may be appropriate to request an exemption from full ethical review if the findings will be used primarily for program improvement. </a:t>
            </a:r>
          </a:p>
          <a:p>
            <a:endParaRPr lang="en-US" dirty="0"/>
          </a:p>
        </p:txBody>
      </p:sp>
    </p:spTree>
    <p:extLst>
      <p:ext uri="{BB962C8B-B14F-4D97-AF65-F5344CB8AC3E}">
        <p14:creationId xmlns:p14="http://schemas.microsoft.com/office/powerpoint/2010/main" val="3142606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A8D09A-6402-4120-AEAA-FD7891480468}"/>
              </a:ext>
            </a:extLst>
          </p:cNvPr>
          <p:cNvSpPr>
            <a:spLocks noGrp="1"/>
          </p:cNvSpPr>
          <p:nvPr>
            <p:ph type="body" sz="quarter" idx="10"/>
          </p:nvPr>
        </p:nvSpPr>
        <p:spPr>
          <a:xfrm>
            <a:off x="578565" y="1600200"/>
            <a:ext cx="7803435" cy="5257800"/>
          </a:xfrm>
        </p:spPr>
        <p:txBody>
          <a:bodyPr/>
          <a:lstStyle/>
          <a:p>
            <a:pPr marL="0" indent="0">
              <a:buNone/>
            </a:pPr>
            <a:r>
              <a:rPr lang="en-US" dirty="0"/>
              <a:t>Even if the protocol is exempt from full ethical review, ethical implementation requires the following: </a:t>
            </a:r>
          </a:p>
          <a:p>
            <a:pPr indent="-285750"/>
            <a:r>
              <a:rPr lang="en-US" dirty="0"/>
              <a:t>That potential participants are given information about the study, including the risks and benefits of participation</a:t>
            </a:r>
          </a:p>
          <a:p>
            <a:pPr indent="-285750"/>
            <a:r>
              <a:rPr lang="en-US" dirty="0"/>
              <a:t>That participation is voluntary and can be stopped at any time </a:t>
            </a:r>
          </a:p>
          <a:p>
            <a:pPr indent="-285750"/>
            <a:r>
              <a:rPr lang="en-US" dirty="0"/>
              <a:t>That HIV test results are provided along with linkage to care, if indicated </a:t>
            </a:r>
          </a:p>
          <a:p>
            <a:pPr indent="-285750"/>
            <a:r>
              <a:rPr lang="en-US" dirty="0"/>
              <a:t>That maps and data are stored securely, and the confidentiality of participants is honored</a:t>
            </a:r>
          </a:p>
        </p:txBody>
      </p:sp>
      <p:sp>
        <p:nvSpPr>
          <p:cNvPr id="2" name="Title 1">
            <a:extLst>
              <a:ext uri="{FF2B5EF4-FFF2-40B4-BE49-F238E27FC236}">
                <a16:creationId xmlns:a16="http://schemas.microsoft.com/office/drawing/2014/main" id="{92FE3172-1D7D-455F-87E3-F37DBD3FBA27}"/>
              </a:ext>
            </a:extLst>
          </p:cNvPr>
          <p:cNvSpPr>
            <a:spLocks noGrp="1"/>
          </p:cNvSpPr>
          <p:nvPr>
            <p:ph type="title"/>
          </p:nvPr>
        </p:nvSpPr>
        <p:spPr/>
        <p:txBody>
          <a:bodyPr/>
          <a:lstStyle/>
          <a:p>
            <a:r>
              <a:rPr lang="en-US" dirty="0"/>
              <a:t>Ethical implementation </a:t>
            </a:r>
          </a:p>
        </p:txBody>
      </p:sp>
    </p:spTree>
    <p:extLst>
      <p:ext uri="{BB962C8B-B14F-4D97-AF65-F5344CB8AC3E}">
        <p14:creationId xmlns:p14="http://schemas.microsoft.com/office/powerpoint/2010/main" val="2499145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526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p:txBody>
          <a:bodyPr/>
          <a:lstStyle/>
          <a:p>
            <a:r>
              <a:rPr lang="en-US" dirty="0"/>
              <a:t> </a:t>
            </a:r>
          </a:p>
        </p:txBody>
      </p:sp>
      <p:sp>
        <p:nvSpPr>
          <p:cNvPr id="7" name="Title 11">
            <a:extLst>
              <a:ext uri="{FF2B5EF4-FFF2-40B4-BE49-F238E27FC236}">
                <a16:creationId xmlns:a16="http://schemas.microsoft.com/office/drawing/2014/main" id="{AFF55793-4F54-410A-B8C3-C6DB40B67E8D}"/>
              </a:ext>
            </a:extLst>
          </p:cNvPr>
          <p:cNvSpPr txBox="1">
            <a:spLocks/>
          </p:cNvSpPr>
          <p:nvPr/>
        </p:nvSpPr>
        <p:spPr>
          <a:xfrm>
            <a:off x="304800" y="4550626"/>
            <a:ext cx="8763000" cy="1008529"/>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800" kern="0" dirty="0"/>
              <a:t>4. Study Location and Mapping</a:t>
            </a:r>
          </a:p>
        </p:txBody>
      </p:sp>
    </p:spTree>
    <p:extLst>
      <p:ext uri="{BB962C8B-B14F-4D97-AF65-F5344CB8AC3E}">
        <p14:creationId xmlns:p14="http://schemas.microsoft.com/office/powerpoint/2010/main" val="1188562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612720E-7D66-474D-801D-520529B2F6E2}"/>
              </a:ext>
            </a:extLst>
          </p:cNvPr>
          <p:cNvSpPr>
            <a:spLocks noGrp="1"/>
          </p:cNvSpPr>
          <p:nvPr>
            <p:ph type="body" sz="quarter" idx="10"/>
          </p:nvPr>
        </p:nvSpPr>
        <p:spPr>
          <a:xfrm>
            <a:off x="578565" y="1676400"/>
            <a:ext cx="7930429" cy="4842694"/>
          </a:xfrm>
        </p:spPr>
        <p:txBody>
          <a:bodyPr/>
          <a:lstStyle/>
          <a:p>
            <a:pPr>
              <a:spcAft>
                <a:spcPts val="800"/>
              </a:spcAft>
            </a:pPr>
            <a:r>
              <a:rPr lang="en-US" sz="2300" b="1" dirty="0"/>
              <a:t>Background: </a:t>
            </a:r>
            <a:r>
              <a:rPr lang="en-US" sz="2300" dirty="0"/>
              <a:t>In preparation for this National Steering Committee meeting, the Core Implementation Team will have identified the geographic framework for the country and met with key people to synthesize HIV epidemic indicators in a spreadsheet.  </a:t>
            </a:r>
          </a:p>
          <a:p>
            <a:pPr>
              <a:spcAft>
                <a:spcPts val="800"/>
              </a:spcAft>
            </a:pPr>
            <a:r>
              <a:rPr lang="en-US" sz="2300" dirty="0"/>
              <a:t>Key strategic indicators may have already been mapped using the PLACE QGIS software or some other spatial analysis tool. </a:t>
            </a:r>
          </a:p>
          <a:p>
            <a:pPr>
              <a:spcAft>
                <a:spcPts val="800"/>
              </a:spcAft>
            </a:pPr>
            <a:r>
              <a:rPr lang="en-US" sz="2300" dirty="0"/>
              <a:t>The data and maps are used to better understand the drivers of the HIV epidemic, select areas to implement PLACE, and provide a spatial platform to interpret PLACE results and to create coverage maps.</a:t>
            </a:r>
          </a:p>
          <a:p>
            <a:endParaRPr lang="en-US" dirty="0"/>
          </a:p>
        </p:txBody>
      </p:sp>
      <p:sp>
        <p:nvSpPr>
          <p:cNvPr id="2" name="Title 1">
            <a:extLst>
              <a:ext uri="{FF2B5EF4-FFF2-40B4-BE49-F238E27FC236}">
                <a16:creationId xmlns:a16="http://schemas.microsoft.com/office/drawing/2014/main" id="{895E1F6C-EC82-4ED1-9BFC-85C178E3C7E9}"/>
              </a:ext>
            </a:extLst>
          </p:cNvPr>
          <p:cNvSpPr>
            <a:spLocks noGrp="1"/>
          </p:cNvSpPr>
          <p:nvPr>
            <p:ph type="title"/>
          </p:nvPr>
        </p:nvSpPr>
        <p:spPr/>
        <p:txBody>
          <a:bodyPr/>
          <a:lstStyle/>
          <a:p>
            <a:r>
              <a:rPr lang="en-US" dirty="0"/>
              <a:t>Where to implement PLACE?</a:t>
            </a:r>
          </a:p>
        </p:txBody>
      </p:sp>
    </p:spTree>
    <p:extLst>
      <p:ext uri="{BB962C8B-B14F-4D97-AF65-F5344CB8AC3E}">
        <p14:creationId xmlns:p14="http://schemas.microsoft.com/office/powerpoint/2010/main" val="3338417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9061F-D1AF-4BAD-9785-DB59E7B1A2B8}"/>
              </a:ext>
            </a:extLst>
          </p:cNvPr>
          <p:cNvSpPr>
            <a:spLocks noGrp="1"/>
          </p:cNvSpPr>
          <p:nvPr>
            <p:ph type="body" sz="quarter" idx="10"/>
          </p:nvPr>
        </p:nvSpPr>
        <p:spPr>
          <a:xfrm>
            <a:off x="457200" y="1600200"/>
            <a:ext cx="7930429" cy="4038600"/>
          </a:xfrm>
        </p:spPr>
        <p:txBody>
          <a:bodyPr/>
          <a:lstStyle/>
          <a:p>
            <a:pPr marL="457200" lvl="0" indent="-457200">
              <a:buFont typeface="+mj-lt"/>
              <a:buAutoNum type="arabicPeriod"/>
            </a:pPr>
            <a:r>
              <a:rPr lang="en-US" dirty="0"/>
              <a:t>Review Sample Protocol, Section 4. </a:t>
            </a:r>
          </a:p>
          <a:p>
            <a:pPr marL="457200" lvl="0" indent="-457200">
              <a:buFont typeface="+mj-lt"/>
              <a:buAutoNum type="arabicPeriod"/>
            </a:pPr>
            <a:r>
              <a:rPr lang="en-US" dirty="0"/>
              <a:t>Identify and document the geographic framework. </a:t>
            </a:r>
          </a:p>
          <a:p>
            <a:pPr marL="457200" lvl="0" indent="-457200">
              <a:buFont typeface="+mj-lt"/>
              <a:buAutoNum type="arabicPeriod"/>
            </a:pPr>
            <a:r>
              <a:rPr lang="en-US" dirty="0"/>
              <a:t>Obtain spatial data for administrative levels.  </a:t>
            </a:r>
          </a:p>
          <a:p>
            <a:pPr marL="457200" lvl="0" indent="-457200">
              <a:buFont typeface="+mj-lt"/>
              <a:buAutoNum type="arabicPeriod"/>
            </a:pPr>
            <a:r>
              <a:rPr lang="en-US" dirty="0"/>
              <a:t>Compile district-level surveillance, population, and program data in the district summary spreadsheet. </a:t>
            </a:r>
          </a:p>
          <a:p>
            <a:pPr marL="457200" lvl="0" indent="-457200">
              <a:buFont typeface="+mj-lt"/>
              <a:buAutoNum type="arabicPeriod"/>
            </a:pPr>
            <a:r>
              <a:rPr lang="en-US" dirty="0"/>
              <a:t>Review contextual factors to identify a typology of priority prevention areas (PPAs).</a:t>
            </a:r>
          </a:p>
          <a:p>
            <a:pPr marL="457200" lvl="0" indent="-457200">
              <a:buFont typeface="+mj-lt"/>
              <a:buAutoNum type="arabicPeriod"/>
            </a:pPr>
            <a:r>
              <a:rPr lang="en-US" dirty="0"/>
              <a:t>Produce district-level maps.</a:t>
            </a:r>
          </a:p>
          <a:p>
            <a:pPr marL="457200" lvl="0" indent="-457200">
              <a:buFont typeface="+mj-lt"/>
              <a:buAutoNum type="arabicPeriod"/>
            </a:pPr>
            <a:r>
              <a:rPr lang="en-US" dirty="0"/>
              <a:t>Select areas to implement PLACE.</a:t>
            </a:r>
          </a:p>
          <a:p>
            <a:endParaRPr lang="en-US" dirty="0"/>
          </a:p>
        </p:txBody>
      </p:sp>
      <p:sp>
        <p:nvSpPr>
          <p:cNvPr id="3" name="Title 2">
            <a:extLst>
              <a:ext uri="{FF2B5EF4-FFF2-40B4-BE49-F238E27FC236}">
                <a16:creationId xmlns:a16="http://schemas.microsoft.com/office/drawing/2014/main" id="{6E309BAC-B467-471A-ABC0-CD15CC4107E7}"/>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132071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8445F8-5608-40DF-9F7A-095FE7BB73D0}"/>
              </a:ext>
            </a:extLst>
          </p:cNvPr>
          <p:cNvSpPr>
            <a:spLocks noGrp="1"/>
          </p:cNvSpPr>
          <p:nvPr>
            <p:ph type="body" sz="quarter" idx="10"/>
          </p:nvPr>
        </p:nvSpPr>
        <p:spPr>
          <a:xfrm>
            <a:off x="230634" y="5879532"/>
            <a:ext cx="8684766" cy="978467"/>
          </a:xfrm>
          <a:prstGeom prst="rect">
            <a:avLst/>
          </a:prstGeom>
        </p:spPr>
        <p:txBody>
          <a:bodyPr/>
          <a:lstStyle/>
          <a:p>
            <a:pPr marL="0" indent="0">
              <a:buNone/>
            </a:pPr>
            <a:r>
              <a:rPr lang="en-US" sz="2000" dirty="0"/>
              <a:t>The framework should be adapted to the country and should include the administrative areas in purple. This example is for a study that will select districts (both metropolitan districts and others). </a:t>
            </a:r>
          </a:p>
        </p:txBody>
      </p:sp>
      <p:sp>
        <p:nvSpPr>
          <p:cNvPr id="2" name="Title 1">
            <a:extLst>
              <a:ext uri="{FF2B5EF4-FFF2-40B4-BE49-F238E27FC236}">
                <a16:creationId xmlns:a16="http://schemas.microsoft.com/office/drawing/2014/main" id="{7351F123-7AE0-4F96-8B53-10174E51CA23}"/>
              </a:ext>
            </a:extLst>
          </p:cNvPr>
          <p:cNvSpPr>
            <a:spLocks noGrp="1"/>
          </p:cNvSpPr>
          <p:nvPr>
            <p:ph type="title"/>
          </p:nvPr>
        </p:nvSpPr>
        <p:spPr/>
        <p:txBody>
          <a:bodyPr/>
          <a:lstStyle/>
          <a:p>
            <a:r>
              <a:rPr lang="en-US" dirty="0"/>
              <a:t>Adapt geographic framework</a:t>
            </a:r>
          </a:p>
        </p:txBody>
      </p:sp>
      <p:graphicFrame>
        <p:nvGraphicFramePr>
          <p:cNvPr id="5" name="Diagram 4">
            <a:extLst>
              <a:ext uri="{FF2B5EF4-FFF2-40B4-BE49-F238E27FC236}">
                <a16:creationId xmlns:a16="http://schemas.microsoft.com/office/drawing/2014/main" id="{A887DE86-9157-467D-8269-751AA631FCF3}"/>
              </a:ext>
            </a:extLst>
          </p:cNvPr>
          <p:cNvGraphicFramePr/>
          <p:nvPr>
            <p:extLst>
              <p:ext uri="{D42A27DB-BD31-4B8C-83A1-F6EECF244321}">
                <p14:modId xmlns:p14="http://schemas.microsoft.com/office/powerpoint/2010/main" val="1057806403"/>
              </p:ext>
            </p:extLst>
          </p:nvPr>
        </p:nvGraphicFramePr>
        <p:xfrm>
          <a:off x="1219200" y="1905000"/>
          <a:ext cx="6477000" cy="3898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001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BA7628-EFE1-44C8-89AE-CF74CD9035AD}"/>
              </a:ext>
            </a:extLst>
          </p:cNvPr>
          <p:cNvSpPr>
            <a:spLocks noGrp="1"/>
          </p:cNvSpPr>
          <p:nvPr>
            <p:ph type="body" sz="quarter" idx="10"/>
          </p:nvPr>
        </p:nvSpPr>
        <p:spPr/>
        <p:txBody>
          <a:bodyPr/>
          <a:lstStyle/>
          <a:p>
            <a:r>
              <a:rPr lang="en-US" dirty="0"/>
              <a:t>Consult with spatial analysis experts to obtain spatial data for the country. </a:t>
            </a:r>
          </a:p>
          <a:p>
            <a:pPr lvl="0"/>
            <a:r>
              <a:rPr lang="en-US" dirty="0"/>
              <a:t>The PLACE QGIS tool contains information for 14 selected countries:  </a:t>
            </a:r>
          </a:p>
          <a:p>
            <a:pPr marL="0" lvl="0" indent="0">
              <a:buNone/>
            </a:pPr>
            <a:endParaRPr lang="en-US" sz="1600" dirty="0"/>
          </a:p>
        </p:txBody>
      </p:sp>
      <p:sp>
        <p:nvSpPr>
          <p:cNvPr id="3" name="Title 2">
            <a:extLst>
              <a:ext uri="{FF2B5EF4-FFF2-40B4-BE49-F238E27FC236}">
                <a16:creationId xmlns:a16="http://schemas.microsoft.com/office/drawing/2014/main" id="{BDCF9E7C-45A9-47BF-BA6B-CC54F696C8FF}"/>
              </a:ext>
            </a:extLst>
          </p:cNvPr>
          <p:cNvSpPr>
            <a:spLocks noGrp="1"/>
          </p:cNvSpPr>
          <p:nvPr>
            <p:ph type="title"/>
          </p:nvPr>
        </p:nvSpPr>
        <p:spPr/>
        <p:txBody>
          <a:bodyPr/>
          <a:lstStyle/>
          <a:p>
            <a:r>
              <a:rPr lang="en-US" sz="3200" dirty="0"/>
              <a:t>Obtain spatial data (the “shapefiles”)  for administrative levels</a:t>
            </a:r>
          </a:p>
        </p:txBody>
      </p:sp>
      <p:sp>
        <p:nvSpPr>
          <p:cNvPr id="4" name="TextBox 3">
            <a:extLst>
              <a:ext uri="{FF2B5EF4-FFF2-40B4-BE49-F238E27FC236}">
                <a16:creationId xmlns:a16="http://schemas.microsoft.com/office/drawing/2014/main" id="{C11F832C-586A-4416-AFAB-6750F95C9F4B}"/>
              </a:ext>
            </a:extLst>
          </p:cNvPr>
          <p:cNvSpPr txBox="1"/>
          <p:nvPr/>
        </p:nvSpPr>
        <p:spPr>
          <a:xfrm>
            <a:off x="1078091" y="3533661"/>
            <a:ext cx="3850919" cy="3231654"/>
          </a:xfrm>
          <a:prstGeom prst="rect">
            <a:avLst/>
          </a:prstGeom>
          <a:noFill/>
        </p:spPr>
        <p:txBody>
          <a:bodyPr wrap="square" rtlCol="0">
            <a:spAutoFit/>
          </a:bodyPr>
          <a:lstStyle/>
          <a:p>
            <a:pPr lvl="0">
              <a:spcAft>
                <a:spcPts val="1200"/>
              </a:spcAft>
              <a:buClr>
                <a:srgbClr val="8064A2">
                  <a:lumMod val="50000"/>
                </a:srgbClr>
              </a:buClr>
            </a:pPr>
            <a:r>
              <a:rPr lang="en-US" kern="0" dirty="0">
                <a:solidFill>
                  <a:srgbClr val="005268"/>
                </a:solidFill>
                <a:latin typeface="Century Gothic" panose="020B0502020202020204" pitchFamily="34" charset="0"/>
              </a:rPr>
              <a:t>Angola</a:t>
            </a:r>
          </a:p>
          <a:p>
            <a:pPr lvl="0">
              <a:spcAft>
                <a:spcPts val="1200"/>
              </a:spcAft>
              <a:buClr>
                <a:srgbClr val="8064A2">
                  <a:lumMod val="50000"/>
                </a:srgbClr>
              </a:buClr>
            </a:pPr>
            <a:r>
              <a:rPr lang="en-US" kern="0" dirty="0">
                <a:solidFill>
                  <a:srgbClr val="005268"/>
                </a:solidFill>
                <a:latin typeface="Century Gothic" panose="020B0502020202020204" pitchFamily="34" charset="0"/>
              </a:rPr>
              <a:t>Burundi </a:t>
            </a:r>
          </a:p>
          <a:p>
            <a:pPr lvl="0">
              <a:spcAft>
                <a:spcPts val="1200"/>
              </a:spcAft>
              <a:buClr>
                <a:srgbClr val="8064A2">
                  <a:lumMod val="50000"/>
                </a:srgbClr>
              </a:buClr>
            </a:pPr>
            <a:r>
              <a:rPr lang="en-US" kern="0" dirty="0">
                <a:solidFill>
                  <a:srgbClr val="005268"/>
                </a:solidFill>
                <a:latin typeface="Century Gothic" panose="020B0502020202020204" pitchFamily="34" charset="0"/>
              </a:rPr>
              <a:t>Côte d’Ivoire</a:t>
            </a:r>
          </a:p>
          <a:p>
            <a:pPr lvl="0">
              <a:spcAft>
                <a:spcPts val="1200"/>
              </a:spcAft>
              <a:buClr>
                <a:srgbClr val="8064A2">
                  <a:lumMod val="50000"/>
                </a:srgbClr>
              </a:buClr>
            </a:pPr>
            <a:r>
              <a:rPr lang="en-US" kern="0" dirty="0">
                <a:solidFill>
                  <a:srgbClr val="005268"/>
                </a:solidFill>
                <a:latin typeface="Century Gothic" panose="020B0502020202020204" pitchFamily="34" charset="0"/>
              </a:rPr>
              <a:t>Democratic Republic of the Congo</a:t>
            </a:r>
          </a:p>
          <a:p>
            <a:pPr lvl="0">
              <a:spcAft>
                <a:spcPts val="1200"/>
              </a:spcAft>
              <a:buClr>
                <a:srgbClr val="8064A2">
                  <a:lumMod val="50000"/>
                </a:srgbClr>
              </a:buClr>
            </a:pPr>
            <a:r>
              <a:rPr lang="en-US" kern="0" dirty="0">
                <a:solidFill>
                  <a:srgbClr val="005268"/>
                </a:solidFill>
                <a:latin typeface="Century Gothic" panose="020B0502020202020204" pitchFamily="34" charset="0"/>
              </a:rPr>
              <a:t>Eswatini (formerly Swaziland)</a:t>
            </a:r>
          </a:p>
          <a:p>
            <a:pPr lvl="0">
              <a:spcAft>
                <a:spcPts val="1200"/>
              </a:spcAft>
              <a:buClr>
                <a:srgbClr val="8064A2">
                  <a:lumMod val="50000"/>
                </a:srgbClr>
              </a:buClr>
            </a:pPr>
            <a:r>
              <a:rPr lang="en-US" kern="0" dirty="0">
                <a:solidFill>
                  <a:srgbClr val="005268"/>
                </a:solidFill>
                <a:latin typeface="Century Gothic" panose="020B0502020202020204" pitchFamily="34" charset="0"/>
              </a:rPr>
              <a:t>Ghana</a:t>
            </a:r>
          </a:p>
          <a:p>
            <a:pPr lvl="0">
              <a:spcAft>
                <a:spcPts val="1200"/>
              </a:spcAft>
              <a:buClr>
                <a:srgbClr val="8064A2">
                  <a:lumMod val="50000"/>
                </a:srgbClr>
              </a:buClr>
            </a:pPr>
            <a:r>
              <a:rPr lang="en-US" kern="0" dirty="0">
                <a:solidFill>
                  <a:srgbClr val="005268"/>
                </a:solidFill>
                <a:latin typeface="Century Gothic" panose="020B0502020202020204" pitchFamily="34" charset="0"/>
              </a:rPr>
              <a:t>Haiti</a:t>
            </a:r>
          </a:p>
        </p:txBody>
      </p:sp>
      <p:sp>
        <p:nvSpPr>
          <p:cNvPr id="5" name="TextBox 4">
            <a:extLst>
              <a:ext uri="{FF2B5EF4-FFF2-40B4-BE49-F238E27FC236}">
                <a16:creationId xmlns:a16="http://schemas.microsoft.com/office/drawing/2014/main" id="{EC631AFC-EAC1-4F51-A4D7-A2FDEE522586}"/>
              </a:ext>
            </a:extLst>
          </p:cNvPr>
          <p:cNvSpPr txBox="1"/>
          <p:nvPr/>
        </p:nvSpPr>
        <p:spPr>
          <a:xfrm>
            <a:off x="5446315" y="3531642"/>
            <a:ext cx="3124200" cy="2954655"/>
          </a:xfrm>
          <a:prstGeom prst="rect">
            <a:avLst/>
          </a:prstGeom>
          <a:noFill/>
        </p:spPr>
        <p:txBody>
          <a:bodyPr wrap="square" rtlCol="0">
            <a:spAutoFit/>
          </a:bodyPr>
          <a:lstStyle/>
          <a:p>
            <a:pPr lvl="0">
              <a:spcAft>
                <a:spcPts val="1200"/>
              </a:spcAft>
              <a:buClr>
                <a:srgbClr val="8064A2">
                  <a:lumMod val="50000"/>
                </a:srgbClr>
              </a:buClr>
            </a:pPr>
            <a:r>
              <a:rPr lang="en-US" kern="0" dirty="0">
                <a:solidFill>
                  <a:srgbClr val="005268"/>
                </a:solidFill>
                <a:latin typeface="Century Gothic" panose="020B0502020202020204" pitchFamily="34" charset="0"/>
              </a:rPr>
              <a:t>Kenya</a:t>
            </a:r>
          </a:p>
          <a:p>
            <a:pPr lvl="0">
              <a:spcAft>
                <a:spcPts val="1200"/>
              </a:spcAft>
              <a:buClr>
                <a:srgbClr val="8064A2">
                  <a:lumMod val="50000"/>
                </a:srgbClr>
              </a:buClr>
            </a:pPr>
            <a:r>
              <a:rPr lang="en-US" kern="0" dirty="0">
                <a:solidFill>
                  <a:srgbClr val="005268"/>
                </a:solidFill>
                <a:latin typeface="Century Gothic" panose="020B0502020202020204" pitchFamily="34" charset="0"/>
              </a:rPr>
              <a:t>Malawi</a:t>
            </a:r>
          </a:p>
          <a:p>
            <a:pPr lvl="0">
              <a:spcAft>
                <a:spcPts val="1200"/>
              </a:spcAft>
              <a:buClr>
                <a:srgbClr val="8064A2">
                  <a:lumMod val="50000"/>
                </a:srgbClr>
              </a:buClr>
            </a:pPr>
            <a:r>
              <a:rPr lang="en-US" kern="0" dirty="0">
                <a:solidFill>
                  <a:srgbClr val="005268"/>
                </a:solidFill>
                <a:latin typeface="Century Gothic" panose="020B0502020202020204" pitchFamily="34" charset="0"/>
              </a:rPr>
              <a:t>Mozambique</a:t>
            </a:r>
          </a:p>
          <a:p>
            <a:pPr lvl="0">
              <a:spcAft>
                <a:spcPts val="1200"/>
              </a:spcAft>
              <a:buClr>
                <a:srgbClr val="8064A2">
                  <a:lumMod val="50000"/>
                </a:srgbClr>
              </a:buClr>
            </a:pPr>
            <a:r>
              <a:rPr lang="en-US" kern="0" dirty="0">
                <a:solidFill>
                  <a:srgbClr val="005268"/>
                </a:solidFill>
                <a:latin typeface="Century Gothic" panose="020B0502020202020204" pitchFamily="34" charset="0"/>
              </a:rPr>
              <a:t>Rwanda</a:t>
            </a:r>
          </a:p>
          <a:p>
            <a:pPr lvl="0">
              <a:spcAft>
                <a:spcPts val="1200"/>
              </a:spcAft>
              <a:buClr>
                <a:srgbClr val="8064A2">
                  <a:lumMod val="50000"/>
                </a:srgbClr>
              </a:buClr>
            </a:pPr>
            <a:r>
              <a:rPr lang="en-US" kern="0" dirty="0">
                <a:solidFill>
                  <a:srgbClr val="005268"/>
                </a:solidFill>
                <a:latin typeface="Century Gothic" panose="020B0502020202020204" pitchFamily="34" charset="0"/>
              </a:rPr>
              <a:t>South Africa</a:t>
            </a:r>
          </a:p>
          <a:p>
            <a:pPr lvl="0">
              <a:spcAft>
                <a:spcPts val="1200"/>
              </a:spcAft>
              <a:buClr>
                <a:srgbClr val="8064A2">
                  <a:lumMod val="50000"/>
                </a:srgbClr>
              </a:buClr>
            </a:pPr>
            <a:r>
              <a:rPr lang="en-US" kern="0" dirty="0">
                <a:solidFill>
                  <a:srgbClr val="005268"/>
                </a:solidFill>
                <a:latin typeface="Century Gothic" panose="020B0502020202020204" pitchFamily="34" charset="0"/>
              </a:rPr>
              <a:t>Tanzania</a:t>
            </a:r>
          </a:p>
          <a:p>
            <a:pPr lvl="0">
              <a:spcAft>
                <a:spcPts val="1200"/>
              </a:spcAft>
              <a:buClr>
                <a:srgbClr val="8064A2">
                  <a:lumMod val="50000"/>
                </a:srgbClr>
              </a:buClr>
            </a:pPr>
            <a:r>
              <a:rPr lang="en-US" kern="0" dirty="0">
                <a:solidFill>
                  <a:srgbClr val="005268"/>
                </a:solidFill>
                <a:latin typeface="Century Gothic" panose="020B0502020202020204" pitchFamily="34" charset="0"/>
              </a:rPr>
              <a:t>Uganda</a:t>
            </a:r>
            <a:endParaRPr lang="en-US" dirty="0"/>
          </a:p>
        </p:txBody>
      </p:sp>
    </p:spTree>
    <p:extLst>
      <p:ext uri="{BB962C8B-B14F-4D97-AF65-F5344CB8AC3E}">
        <p14:creationId xmlns:p14="http://schemas.microsoft.com/office/powerpoint/2010/main" val="628269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D76C26-AE7D-4A1A-8CF4-88FFC17C711A}"/>
              </a:ext>
            </a:extLst>
          </p:cNvPr>
          <p:cNvSpPr>
            <a:spLocks noGrp="1"/>
          </p:cNvSpPr>
          <p:nvPr>
            <p:ph type="body" sz="quarter" idx="10"/>
          </p:nvPr>
        </p:nvSpPr>
        <p:spPr>
          <a:xfrm>
            <a:off x="578565" y="1600200"/>
            <a:ext cx="8184435" cy="4918894"/>
          </a:xfrm>
        </p:spPr>
        <p:txBody>
          <a:bodyPr/>
          <a:lstStyle/>
          <a:p>
            <a:pPr marL="0" indent="0">
              <a:buNone/>
            </a:pPr>
            <a:r>
              <a:rPr lang="en-US" sz="2300" dirty="0"/>
              <a:t>Compile available district-level surveillance of population and routine program indicators, including: </a:t>
            </a:r>
          </a:p>
          <a:p>
            <a:pPr lvl="0"/>
            <a:r>
              <a:rPr lang="en-US" sz="2000" dirty="0"/>
              <a:t>HIV prevalence, by age, sex, and population group </a:t>
            </a:r>
          </a:p>
          <a:p>
            <a:pPr lvl="0"/>
            <a:r>
              <a:rPr lang="en-US" sz="2000" dirty="0"/>
              <a:t>Prevention of mother-to-child transmission (PMTCT) prevalence estimates for pregnant women </a:t>
            </a:r>
          </a:p>
          <a:p>
            <a:pPr lvl="0"/>
            <a:r>
              <a:rPr lang="en-US" sz="2000" dirty="0"/>
              <a:t>Number of people living with HIV, syphilis, and tuberculosis</a:t>
            </a:r>
          </a:p>
          <a:p>
            <a:pPr lvl="0"/>
            <a:r>
              <a:rPr lang="en-US" sz="2000" dirty="0"/>
              <a:t>Number on antiretroviral therapy (ART) </a:t>
            </a:r>
          </a:p>
          <a:p>
            <a:pPr lvl="0"/>
            <a:r>
              <a:rPr lang="en-US" sz="2000" dirty="0"/>
              <a:t>Number on ART not achieving viral suppression </a:t>
            </a:r>
          </a:p>
          <a:p>
            <a:pPr lvl="0"/>
            <a:r>
              <a:rPr lang="en-US" sz="2000" dirty="0"/>
              <a:t>Key-population size estimates </a:t>
            </a:r>
          </a:p>
          <a:p>
            <a:pPr lvl="0"/>
            <a:r>
              <a:rPr lang="en-US" sz="2000" dirty="0"/>
              <a:t>General population size </a:t>
            </a:r>
          </a:p>
          <a:p>
            <a:pPr lvl="0"/>
            <a:r>
              <a:rPr lang="en-US" sz="2000" dirty="0"/>
              <a:t>Program coverage indicators </a:t>
            </a:r>
          </a:p>
          <a:p>
            <a:pPr marL="0" lvl="0" indent="0">
              <a:spcAft>
                <a:spcPts val="600"/>
              </a:spcAft>
              <a:buNone/>
            </a:pPr>
            <a:endParaRPr lang="en-US" sz="1800" dirty="0"/>
          </a:p>
          <a:p>
            <a:endParaRPr lang="en-US" sz="1800" dirty="0"/>
          </a:p>
        </p:txBody>
      </p:sp>
      <p:sp>
        <p:nvSpPr>
          <p:cNvPr id="2" name="Title 1">
            <a:extLst>
              <a:ext uri="{FF2B5EF4-FFF2-40B4-BE49-F238E27FC236}">
                <a16:creationId xmlns:a16="http://schemas.microsoft.com/office/drawing/2014/main" id="{FC636468-EB9A-49C6-8430-F246C2626664}"/>
              </a:ext>
            </a:extLst>
          </p:cNvPr>
          <p:cNvSpPr>
            <a:spLocks noGrp="1"/>
          </p:cNvSpPr>
          <p:nvPr>
            <p:ph type="title"/>
          </p:nvPr>
        </p:nvSpPr>
        <p:spPr/>
        <p:txBody>
          <a:bodyPr/>
          <a:lstStyle/>
          <a:p>
            <a:r>
              <a:rPr lang="en-US" sz="3200" dirty="0"/>
              <a:t>Compile and map district-level epidemiologic and program data </a:t>
            </a:r>
          </a:p>
        </p:txBody>
      </p:sp>
    </p:spTree>
    <p:extLst>
      <p:ext uri="{BB962C8B-B14F-4D97-AF65-F5344CB8AC3E}">
        <p14:creationId xmlns:p14="http://schemas.microsoft.com/office/powerpoint/2010/main" val="11534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418BA1-F714-4715-9B17-C22CD99DC331}"/>
              </a:ext>
            </a:extLst>
          </p:cNvPr>
          <p:cNvSpPr>
            <a:spLocks noGrp="1"/>
          </p:cNvSpPr>
          <p:nvPr>
            <p:ph type="body" sz="quarter" idx="10"/>
          </p:nvPr>
        </p:nvSpPr>
        <p:spPr>
          <a:xfrm>
            <a:off x="2355959" y="1600199"/>
            <a:ext cx="6524805" cy="4700235"/>
          </a:xfrm>
        </p:spPr>
        <p:txBody>
          <a:bodyPr/>
          <a:lstStyle/>
          <a:p>
            <a:r>
              <a:rPr lang="en-US" sz="1800" dirty="0"/>
              <a:t>In addition to epidemic indicators based on surveillance, demographic features, and routine program data, the Core Implementation Team identifies contextual factors that may signal the location of PPAs.</a:t>
            </a:r>
          </a:p>
          <a:p>
            <a:r>
              <a:rPr lang="en-US" sz="1800" dirty="0"/>
              <a:t>These can be mapped using the QGIS PLACE Mapping Tool and used to prioritize districts for PLACE implementation. </a:t>
            </a:r>
          </a:p>
          <a:p>
            <a:r>
              <a:rPr lang="en-US" sz="1800" dirty="0"/>
              <a:t>Based on their investigation, the Core Implementation Team proposes a typology of PPAs that should be reviewed and finalized by the National Steering Committee.  </a:t>
            </a:r>
          </a:p>
          <a:p>
            <a:r>
              <a:rPr lang="en-US" sz="1800" dirty="0"/>
              <a:t>See Worksheet 4.3 in the Protocol Decisions Manual.</a:t>
            </a:r>
          </a:p>
          <a:p>
            <a:r>
              <a:rPr lang="en-US" sz="1800" dirty="0"/>
              <a:t>Example to the left is a generic typology of PPA</a:t>
            </a:r>
          </a:p>
        </p:txBody>
      </p:sp>
      <p:sp>
        <p:nvSpPr>
          <p:cNvPr id="2" name="Title 1">
            <a:extLst>
              <a:ext uri="{FF2B5EF4-FFF2-40B4-BE49-F238E27FC236}">
                <a16:creationId xmlns:a16="http://schemas.microsoft.com/office/drawing/2014/main" id="{F37F5187-6898-4154-8ACC-9A8C76DC50C3}"/>
              </a:ext>
            </a:extLst>
          </p:cNvPr>
          <p:cNvSpPr>
            <a:spLocks noGrp="1"/>
          </p:cNvSpPr>
          <p:nvPr>
            <p:ph type="title"/>
          </p:nvPr>
        </p:nvSpPr>
        <p:spPr>
          <a:xfrm>
            <a:off x="304801" y="338906"/>
            <a:ext cx="8575963" cy="1008529"/>
          </a:xfrm>
        </p:spPr>
        <p:txBody>
          <a:bodyPr/>
          <a:lstStyle/>
          <a:p>
            <a:r>
              <a:rPr lang="en-US" sz="3400" dirty="0"/>
              <a:t>Identify contextual factors </a:t>
            </a:r>
          </a:p>
        </p:txBody>
      </p:sp>
      <p:pic>
        <p:nvPicPr>
          <p:cNvPr id="7" name="Picture 6">
            <a:extLst>
              <a:ext uri="{FF2B5EF4-FFF2-40B4-BE49-F238E27FC236}">
                <a16:creationId xmlns:a16="http://schemas.microsoft.com/office/drawing/2014/main" id="{0B1F32D9-7BB3-4606-8C06-FC31FD5D5827}"/>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304800" y="1700565"/>
            <a:ext cx="1851040" cy="4700235"/>
          </a:xfrm>
          <a:prstGeom prst="rect">
            <a:avLst/>
          </a:prstGeom>
        </p:spPr>
      </p:pic>
    </p:spTree>
    <p:extLst>
      <p:ext uri="{BB962C8B-B14F-4D97-AF65-F5344CB8AC3E}">
        <p14:creationId xmlns:p14="http://schemas.microsoft.com/office/powerpoint/2010/main" val="255145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p:txBody>
          <a:bodyPr/>
          <a:lstStyle/>
          <a:p>
            <a:r>
              <a:rPr lang="en-US" dirty="0"/>
              <a:t> </a:t>
            </a:r>
          </a:p>
        </p:txBody>
      </p:sp>
      <p:sp>
        <p:nvSpPr>
          <p:cNvPr id="10" name="Title 11">
            <a:extLst>
              <a:ext uri="{FF2B5EF4-FFF2-40B4-BE49-F238E27FC236}">
                <a16:creationId xmlns:a16="http://schemas.microsoft.com/office/drawing/2014/main" id="{4B295C22-861B-4DE6-A5AD-C7DC6AFDF45C}"/>
              </a:ext>
            </a:extLst>
          </p:cNvPr>
          <p:cNvSpPr txBox="1">
            <a:spLocks/>
          </p:cNvSpPr>
          <p:nvPr/>
        </p:nvSpPr>
        <p:spPr>
          <a:xfrm>
            <a:off x="685800" y="4550626"/>
            <a:ext cx="7954817" cy="1008529"/>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400" kern="0" dirty="0"/>
              <a:t>1. Study Summary </a:t>
            </a:r>
          </a:p>
        </p:txBody>
      </p:sp>
    </p:spTree>
    <p:extLst>
      <p:ext uri="{BB962C8B-B14F-4D97-AF65-F5344CB8AC3E}">
        <p14:creationId xmlns:p14="http://schemas.microsoft.com/office/powerpoint/2010/main" val="1002744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8445F8-5608-40DF-9F7A-095FE7BB73D0}"/>
              </a:ext>
            </a:extLst>
          </p:cNvPr>
          <p:cNvSpPr>
            <a:spLocks noGrp="1"/>
          </p:cNvSpPr>
          <p:nvPr>
            <p:ph type="body" sz="quarter" idx="10"/>
          </p:nvPr>
        </p:nvSpPr>
        <p:spPr>
          <a:xfrm>
            <a:off x="230634" y="5879532"/>
            <a:ext cx="8684766" cy="978467"/>
          </a:xfrm>
          <a:prstGeom prst="rect">
            <a:avLst/>
          </a:prstGeom>
        </p:spPr>
        <p:txBody>
          <a:bodyPr/>
          <a:lstStyle/>
          <a:p>
            <a:pPr marL="0" indent="0">
              <a:buNone/>
            </a:pPr>
            <a:r>
              <a:rPr lang="en-US" sz="2000" dirty="0"/>
              <a:t>The framework should be adapted to the country and should include the administrative areas in purple and PPAs in teal. </a:t>
            </a:r>
          </a:p>
        </p:txBody>
      </p:sp>
      <p:sp>
        <p:nvSpPr>
          <p:cNvPr id="2" name="Title 1">
            <a:extLst>
              <a:ext uri="{FF2B5EF4-FFF2-40B4-BE49-F238E27FC236}">
                <a16:creationId xmlns:a16="http://schemas.microsoft.com/office/drawing/2014/main" id="{7351F123-7AE0-4F96-8B53-10174E51CA23}"/>
              </a:ext>
            </a:extLst>
          </p:cNvPr>
          <p:cNvSpPr>
            <a:spLocks noGrp="1"/>
          </p:cNvSpPr>
          <p:nvPr>
            <p:ph type="title"/>
          </p:nvPr>
        </p:nvSpPr>
        <p:spPr>
          <a:xfrm>
            <a:off x="554183" y="338906"/>
            <a:ext cx="8513617" cy="1008529"/>
          </a:xfrm>
        </p:spPr>
        <p:txBody>
          <a:bodyPr/>
          <a:lstStyle/>
          <a:p>
            <a:r>
              <a:rPr lang="en-US" dirty="0"/>
              <a:t>Update geographic framework with PPAs</a:t>
            </a:r>
          </a:p>
        </p:txBody>
      </p:sp>
      <p:graphicFrame>
        <p:nvGraphicFramePr>
          <p:cNvPr id="5" name="Diagram 4">
            <a:extLst>
              <a:ext uri="{FF2B5EF4-FFF2-40B4-BE49-F238E27FC236}">
                <a16:creationId xmlns:a16="http://schemas.microsoft.com/office/drawing/2014/main" id="{A887DE86-9157-467D-8269-751AA631FCF3}"/>
              </a:ext>
            </a:extLst>
          </p:cNvPr>
          <p:cNvGraphicFramePr/>
          <p:nvPr/>
        </p:nvGraphicFramePr>
        <p:xfrm>
          <a:off x="1143000" y="1678505"/>
          <a:ext cx="6858000" cy="420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644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8F75E8-BC36-4A7C-843E-29C94C3281E6}"/>
              </a:ext>
            </a:extLst>
          </p:cNvPr>
          <p:cNvPicPr>
            <a:picLocks noChangeAspect="1"/>
          </p:cNvPicPr>
          <p:nvPr/>
        </p:nvPicPr>
        <p:blipFill>
          <a:blip r:embed="rId3"/>
          <a:stretch>
            <a:fillRect/>
          </a:stretch>
        </p:blipFill>
        <p:spPr>
          <a:xfrm>
            <a:off x="266281" y="1537156"/>
            <a:ext cx="1568778" cy="1512732"/>
          </a:xfrm>
          <a:prstGeom prst="rect">
            <a:avLst/>
          </a:prstGeom>
        </p:spPr>
      </p:pic>
      <p:sp>
        <p:nvSpPr>
          <p:cNvPr id="2" name="Title 1">
            <a:extLst>
              <a:ext uri="{FF2B5EF4-FFF2-40B4-BE49-F238E27FC236}">
                <a16:creationId xmlns:a16="http://schemas.microsoft.com/office/drawing/2014/main" id="{DE157A96-F62B-4327-B8E8-E5AA07C9456E}"/>
              </a:ext>
            </a:extLst>
          </p:cNvPr>
          <p:cNvSpPr>
            <a:spLocks noGrp="1"/>
          </p:cNvSpPr>
          <p:nvPr>
            <p:ph type="title"/>
          </p:nvPr>
        </p:nvSpPr>
        <p:spPr/>
        <p:txBody>
          <a:bodyPr/>
          <a:lstStyle/>
          <a:p>
            <a:r>
              <a:rPr lang="en-US" dirty="0"/>
              <a:t>Example of PPAs in a district</a:t>
            </a:r>
          </a:p>
        </p:txBody>
      </p:sp>
      <p:pic>
        <p:nvPicPr>
          <p:cNvPr id="5" name="Picture 4">
            <a:extLst>
              <a:ext uri="{FF2B5EF4-FFF2-40B4-BE49-F238E27FC236}">
                <a16:creationId xmlns:a16="http://schemas.microsoft.com/office/drawing/2014/main" id="{E7FB9A32-D342-4432-B6A0-112B7F0946D3}"/>
              </a:ext>
            </a:extLst>
          </p:cNvPr>
          <p:cNvPicPr>
            <a:picLocks noChangeAspect="1"/>
          </p:cNvPicPr>
          <p:nvPr/>
        </p:nvPicPr>
        <p:blipFill rotWithShape="1">
          <a:blip r:embed="rId4"/>
          <a:srcRect l="2317" t="5843" r="8235" b="5509"/>
          <a:stretch/>
        </p:blipFill>
        <p:spPr>
          <a:xfrm>
            <a:off x="266281" y="3124200"/>
            <a:ext cx="3740739" cy="3551520"/>
          </a:xfrm>
          <a:prstGeom prst="rect">
            <a:avLst/>
          </a:prstGeom>
        </p:spPr>
      </p:pic>
      <p:pic>
        <p:nvPicPr>
          <p:cNvPr id="7" name="Picture 6">
            <a:extLst>
              <a:ext uri="{FF2B5EF4-FFF2-40B4-BE49-F238E27FC236}">
                <a16:creationId xmlns:a16="http://schemas.microsoft.com/office/drawing/2014/main" id="{62C0666A-1E29-460A-9543-137377FB19D5}"/>
              </a:ext>
            </a:extLst>
          </p:cNvPr>
          <p:cNvPicPr>
            <a:picLocks noChangeAspect="1"/>
          </p:cNvPicPr>
          <p:nvPr/>
        </p:nvPicPr>
        <p:blipFill rotWithShape="1">
          <a:blip r:embed="rId5"/>
          <a:srcRect l="5646" t="10229" r="14374" b="11383"/>
          <a:stretch/>
        </p:blipFill>
        <p:spPr>
          <a:xfrm>
            <a:off x="7239000" y="1633832"/>
            <a:ext cx="1568779" cy="1512732"/>
          </a:xfrm>
          <a:prstGeom prst="rect">
            <a:avLst/>
          </a:prstGeom>
        </p:spPr>
      </p:pic>
      <p:pic>
        <p:nvPicPr>
          <p:cNvPr id="4" name="Picture 3">
            <a:extLst>
              <a:ext uri="{FF2B5EF4-FFF2-40B4-BE49-F238E27FC236}">
                <a16:creationId xmlns:a16="http://schemas.microsoft.com/office/drawing/2014/main" id="{5B8FE9D8-4C35-4825-9396-D60E9445DBF4}"/>
              </a:ext>
            </a:extLst>
          </p:cNvPr>
          <p:cNvPicPr>
            <a:picLocks noChangeAspect="1"/>
          </p:cNvPicPr>
          <p:nvPr/>
        </p:nvPicPr>
        <p:blipFill rotWithShape="1">
          <a:blip r:embed="rId6"/>
          <a:srcRect l="3150" t="3214" r="3191" b="21625"/>
          <a:stretch/>
        </p:blipFill>
        <p:spPr>
          <a:xfrm>
            <a:off x="4731339" y="3280923"/>
            <a:ext cx="3810000" cy="3363272"/>
          </a:xfrm>
          <a:prstGeom prst="rect">
            <a:avLst/>
          </a:prstGeom>
        </p:spPr>
      </p:pic>
    </p:spTree>
    <p:extLst>
      <p:ext uri="{BB962C8B-B14F-4D97-AF65-F5344CB8AC3E}">
        <p14:creationId xmlns:p14="http://schemas.microsoft.com/office/powerpoint/2010/main" val="533209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5B465-1E9D-4DE0-8B00-3AA169792F26}"/>
              </a:ext>
            </a:extLst>
          </p:cNvPr>
          <p:cNvSpPr>
            <a:spLocks noGrp="1"/>
          </p:cNvSpPr>
          <p:nvPr>
            <p:ph type="body" sz="quarter" idx="10"/>
          </p:nvPr>
        </p:nvSpPr>
        <p:spPr>
          <a:xfrm>
            <a:off x="578565" y="1828800"/>
            <a:ext cx="2850435" cy="4572000"/>
          </a:xfrm>
        </p:spPr>
        <p:txBody>
          <a:bodyPr/>
          <a:lstStyle/>
          <a:p>
            <a:r>
              <a:rPr lang="en-US" dirty="0"/>
              <a:t>The PLACE Mapping Tool is designed to help you map strategic information at the district level and use the information to select where to implement PLACE. </a:t>
            </a:r>
          </a:p>
        </p:txBody>
      </p:sp>
      <p:sp>
        <p:nvSpPr>
          <p:cNvPr id="3" name="Title 2">
            <a:extLst>
              <a:ext uri="{FF2B5EF4-FFF2-40B4-BE49-F238E27FC236}">
                <a16:creationId xmlns:a16="http://schemas.microsoft.com/office/drawing/2014/main" id="{81E274D4-D6EF-4788-AEAC-227DD419F413}"/>
              </a:ext>
            </a:extLst>
          </p:cNvPr>
          <p:cNvSpPr>
            <a:spLocks noGrp="1"/>
          </p:cNvSpPr>
          <p:nvPr>
            <p:ph type="title"/>
          </p:nvPr>
        </p:nvSpPr>
        <p:spPr>
          <a:xfrm>
            <a:off x="554183" y="338906"/>
            <a:ext cx="8361217" cy="1008529"/>
          </a:xfrm>
        </p:spPr>
        <p:txBody>
          <a:bodyPr/>
          <a:lstStyle/>
          <a:p>
            <a:r>
              <a:rPr lang="en-US" dirty="0"/>
              <a:t>Use the QGIS PLACE Mapping Tool </a:t>
            </a:r>
          </a:p>
        </p:txBody>
      </p:sp>
      <p:pic>
        <p:nvPicPr>
          <p:cNvPr id="4" name="Picture 3">
            <a:extLst>
              <a:ext uri="{FF2B5EF4-FFF2-40B4-BE49-F238E27FC236}">
                <a16:creationId xmlns:a16="http://schemas.microsoft.com/office/drawing/2014/main" id="{9FE3A1C5-7AF3-4AFD-836B-D58E9C14C773}"/>
              </a:ext>
            </a:extLst>
          </p:cNvPr>
          <p:cNvPicPr>
            <a:picLocks noChangeAspect="1"/>
          </p:cNvPicPr>
          <p:nvPr/>
        </p:nvPicPr>
        <p:blipFill>
          <a:blip r:embed="rId3"/>
          <a:stretch>
            <a:fillRect/>
          </a:stretch>
        </p:blipFill>
        <p:spPr>
          <a:xfrm>
            <a:off x="3733800" y="1524000"/>
            <a:ext cx="4914507" cy="4876800"/>
          </a:xfrm>
          <a:prstGeom prst="rect">
            <a:avLst/>
          </a:prstGeom>
        </p:spPr>
      </p:pic>
    </p:spTree>
    <p:extLst>
      <p:ext uri="{BB962C8B-B14F-4D97-AF65-F5344CB8AC3E}">
        <p14:creationId xmlns:p14="http://schemas.microsoft.com/office/powerpoint/2010/main" val="1020449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1F6C-EC82-4ED1-9BFC-85C178E3C7E9}"/>
              </a:ext>
            </a:extLst>
          </p:cNvPr>
          <p:cNvSpPr>
            <a:spLocks noGrp="1"/>
          </p:cNvSpPr>
          <p:nvPr>
            <p:ph type="title"/>
          </p:nvPr>
        </p:nvSpPr>
        <p:spPr/>
        <p:txBody>
          <a:bodyPr/>
          <a:lstStyle/>
          <a:p>
            <a:r>
              <a:rPr lang="en-US" sz="3700" dirty="0"/>
              <a:t>Options for selecting districts</a:t>
            </a:r>
          </a:p>
        </p:txBody>
      </p:sp>
      <p:graphicFrame>
        <p:nvGraphicFramePr>
          <p:cNvPr id="5" name="Diagram 4">
            <a:extLst>
              <a:ext uri="{FF2B5EF4-FFF2-40B4-BE49-F238E27FC236}">
                <a16:creationId xmlns:a16="http://schemas.microsoft.com/office/drawing/2014/main" id="{E689DBD8-F32A-467A-A6A0-69666F905F19}"/>
              </a:ext>
            </a:extLst>
          </p:cNvPr>
          <p:cNvGraphicFramePr/>
          <p:nvPr>
            <p:extLst>
              <p:ext uri="{D42A27DB-BD31-4B8C-83A1-F6EECF244321}">
                <p14:modId xmlns:p14="http://schemas.microsoft.com/office/powerpoint/2010/main" val="2699327897"/>
              </p:ext>
            </p:extLst>
          </p:nvPr>
        </p:nvGraphicFramePr>
        <p:xfrm>
          <a:off x="381000" y="1828800"/>
          <a:ext cx="8001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2352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5736685-1D7D-4C36-9F73-098581236A5D}"/>
              </a:ext>
            </a:extLst>
          </p:cNvPr>
          <p:cNvSpPr>
            <a:spLocks noGrp="1"/>
          </p:cNvSpPr>
          <p:nvPr>
            <p:ph type="body" sz="quarter" idx="10"/>
          </p:nvPr>
        </p:nvSpPr>
        <p:spPr>
          <a:xfrm>
            <a:off x="4191000" y="1905000"/>
            <a:ext cx="4066435" cy="4038600"/>
          </a:xfrm>
        </p:spPr>
        <p:txBody>
          <a:bodyPr/>
          <a:lstStyle/>
          <a:p>
            <a:r>
              <a:rPr lang="en-US" sz="2000" dirty="0"/>
              <a:t>One option for selecting a probability sample of  districts  is to select criteria to score districts and sort the districts into high-, medium-, and low-priority categories, based on the district scores. </a:t>
            </a:r>
          </a:p>
          <a:p>
            <a:r>
              <a:rPr lang="en-US" sz="2000" dirty="0"/>
              <a:t>Then randomly sample in each stratum.  </a:t>
            </a:r>
          </a:p>
          <a:p>
            <a:r>
              <a:rPr lang="en-US" sz="2000" dirty="0"/>
              <a:t>A spreadsheet tool is provided to select districts using this approach. </a:t>
            </a:r>
          </a:p>
        </p:txBody>
      </p:sp>
      <p:sp>
        <p:nvSpPr>
          <p:cNvPr id="5" name="Title 4">
            <a:extLst>
              <a:ext uri="{FF2B5EF4-FFF2-40B4-BE49-F238E27FC236}">
                <a16:creationId xmlns:a16="http://schemas.microsoft.com/office/drawing/2014/main" id="{04B001C2-20EF-4EA6-A6BC-9B5C9A599C9A}"/>
              </a:ext>
            </a:extLst>
          </p:cNvPr>
          <p:cNvSpPr>
            <a:spLocks noGrp="1"/>
          </p:cNvSpPr>
          <p:nvPr>
            <p:ph type="title"/>
          </p:nvPr>
        </p:nvSpPr>
        <p:spPr/>
        <p:txBody>
          <a:bodyPr/>
          <a:lstStyle/>
          <a:p>
            <a:r>
              <a:rPr lang="en-US" dirty="0"/>
              <a:t>Use Scorecard tool to select districts under Option C</a:t>
            </a:r>
          </a:p>
        </p:txBody>
      </p:sp>
      <p:graphicFrame>
        <p:nvGraphicFramePr>
          <p:cNvPr id="2" name="Diagram 1">
            <a:extLst>
              <a:ext uri="{FF2B5EF4-FFF2-40B4-BE49-F238E27FC236}">
                <a16:creationId xmlns:a16="http://schemas.microsoft.com/office/drawing/2014/main" id="{4DF3F126-3ED2-405B-BA8A-D73A9BF4D9C2}"/>
              </a:ext>
            </a:extLst>
          </p:cNvPr>
          <p:cNvGraphicFramePr/>
          <p:nvPr>
            <p:extLst>
              <p:ext uri="{D42A27DB-BD31-4B8C-83A1-F6EECF244321}">
                <p14:modId xmlns:p14="http://schemas.microsoft.com/office/powerpoint/2010/main" val="1162300817"/>
              </p:ext>
            </p:extLst>
          </p:nvPr>
        </p:nvGraphicFramePr>
        <p:xfrm>
          <a:off x="530616" y="1600200"/>
          <a:ext cx="3681662"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6236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CDF29C-BDCE-4118-B619-577930DFA6C5}"/>
              </a:ext>
            </a:extLst>
          </p:cNvPr>
          <p:cNvSpPr>
            <a:spLocks noGrp="1"/>
          </p:cNvSpPr>
          <p:nvPr>
            <p:ph type="body" sz="quarter" idx="10"/>
          </p:nvPr>
        </p:nvSpPr>
        <p:spPr>
          <a:xfrm>
            <a:off x="578565" y="1676400"/>
            <a:ext cx="7930429" cy="4191000"/>
          </a:xfrm>
        </p:spPr>
        <p:txBody>
          <a:bodyPr/>
          <a:lstStyle/>
          <a:p>
            <a:pPr marL="0" indent="0">
              <a:buNone/>
            </a:pPr>
            <a:r>
              <a:rPr lang="en-US" dirty="0"/>
              <a:t>In Uganda, a decision was made to implement PLACE in 25 districts. Option C was used with a scorecard. Then a computer program was used to select districts, oversampling districts with the highest scores but ensuring that all four regions were sampled.</a:t>
            </a:r>
          </a:p>
        </p:txBody>
      </p:sp>
      <p:sp>
        <p:nvSpPr>
          <p:cNvPr id="2" name="Title 1">
            <a:extLst>
              <a:ext uri="{FF2B5EF4-FFF2-40B4-BE49-F238E27FC236}">
                <a16:creationId xmlns:a16="http://schemas.microsoft.com/office/drawing/2014/main" id="{F9AA53DE-1706-4D0F-8C38-865B68F12318}"/>
              </a:ext>
            </a:extLst>
          </p:cNvPr>
          <p:cNvSpPr>
            <a:spLocks noGrp="1"/>
          </p:cNvSpPr>
          <p:nvPr>
            <p:ph type="title"/>
          </p:nvPr>
        </p:nvSpPr>
        <p:spPr/>
        <p:txBody>
          <a:bodyPr/>
          <a:lstStyle/>
          <a:p>
            <a:r>
              <a:rPr lang="en-US" dirty="0"/>
              <a:t>Example: PLACE Uganda 2013</a:t>
            </a:r>
          </a:p>
        </p:txBody>
      </p:sp>
      <p:graphicFrame>
        <p:nvGraphicFramePr>
          <p:cNvPr id="4" name="Diagram 3">
            <a:extLst>
              <a:ext uri="{FF2B5EF4-FFF2-40B4-BE49-F238E27FC236}">
                <a16:creationId xmlns:a16="http://schemas.microsoft.com/office/drawing/2014/main" id="{8A691042-044A-4DFF-BB32-8017B4B12BA2}"/>
              </a:ext>
            </a:extLst>
          </p:cNvPr>
          <p:cNvGraphicFramePr/>
          <p:nvPr>
            <p:extLst>
              <p:ext uri="{D42A27DB-BD31-4B8C-83A1-F6EECF244321}">
                <p14:modId xmlns:p14="http://schemas.microsoft.com/office/powerpoint/2010/main" val="3898119263"/>
              </p:ext>
            </p:extLst>
          </p:nvPr>
        </p:nvGraphicFramePr>
        <p:xfrm>
          <a:off x="0" y="3848100"/>
          <a:ext cx="9009833"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134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8D1074-2759-4FD7-95B4-D6F9ADC21C46}"/>
              </a:ext>
            </a:extLst>
          </p:cNvPr>
          <p:cNvSpPr>
            <a:spLocks noGrp="1"/>
          </p:cNvSpPr>
          <p:nvPr>
            <p:ph type="body" sz="quarter" idx="10"/>
          </p:nvPr>
        </p:nvSpPr>
        <p:spPr>
          <a:xfrm>
            <a:off x="381000" y="1828800"/>
            <a:ext cx="8382000" cy="5943600"/>
          </a:xfrm>
        </p:spPr>
        <p:txBody>
          <a:bodyPr/>
          <a:lstStyle/>
          <a:p>
            <a:pPr marL="0" indent="0">
              <a:spcAft>
                <a:spcPts val="0"/>
              </a:spcAft>
              <a:buNone/>
            </a:pPr>
            <a:r>
              <a:rPr lang="en-US" sz="2000" dirty="0"/>
              <a:t>The scoring system included 10 items, reflecting surveillance data, population size, and contextual factors. Points were given based on the following:</a:t>
            </a:r>
          </a:p>
          <a:p>
            <a:pPr>
              <a:spcAft>
                <a:spcPts val="0"/>
              </a:spcAft>
            </a:pPr>
            <a:r>
              <a:rPr lang="en-US" sz="2000" dirty="0"/>
              <a:t>1 point if the district was on a major transport route with a long-distance truck stopover</a:t>
            </a:r>
          </a:p>
          <a:p>
            <a:pPr>
              <a:spcAft>
                <a:spcPts val="0"/>
              </a:spcAft>
            </a:pPr>
            <a:r>
              <a:rPr lang="en-US" sz="2000" dirty="0"/>
              <a:t>1 point if it was a border district with a major border crossing</a:t>
            </a:r>
          </a:p>
          <a:p>
            <a:pPr>
              <a:spcAft>
                <a:spcPts val="0"/>
              </a:spcAft>
            </a:pPr>
            <a:r>
              <a:rPr lang="en-US" sz="2000" dirty="0"/>
              <a:t>1 point if the district had a municipality or above (reflects larger population/urban center)</a:t>
            </a:r>
          </a:p>
          <a:p>
            <a:pPr>
              <a:spcAft>
                <a:spcPts val="0"/>
              </a:spcAft>
            </a:pPr>
            <a:r>
              <a:rPr lang="en-US" sz="2000" dirty="0"/>
              <a:t>1 point if the district had two or more fishing villages (fishing villages have higher HIV prevalence)</a:t>
            </a:r>
          </a:p>
          <a:p>
            <a:pPr>
              <a:spcAft>
                <a:spcPts val="0"/>
              </a:spcAft>
            </a:pPr>
            <a:r>
              <a:rPr lang="en-US" sz="2000" dirty="0"/>
              <a:t>1 point if the district had mobile employment clusters evidenced by having at least one fishing village, mine, military camp, road construction, or major plantation</a:t>
            </a:r>
          </a:p>
          <a:p>
            <a:pPr>
              <a:spcAft>
                <a:spcPts val="0"/>
              </a:spcAft>
            </a:pPr>
            <a:endParaRPr lang="en-US" sz="1500" dirty="0"/>
          </a:p>
        </p:txBody>
      </p:sp>
      <p:sp>
        <p:nvSpPr>
          <p:cNvPr id="2" name="Title 1">
            <a:extLst>
              <a:ext uri="{FF2B5EF4-FFF2-40B4-BE49-F238E27FC236}">
                <a16:creationId xmlns:a16="http://schemas.microsoft.com/office/drawing/2014/main" id="{24AD186E-08B3-4FE5-8488-C891A85757CF}"/>
              </a:ext>
            </a:extLst>
          </p:cNvPr>
          <p:cNvSpPr>
            <a:spLocks noGrp="1"/>
          </p:cNvSpPr>
          <p:nvPr>
            <p:ph type="title"/>
          </p:nvPr>
        </p:nvSpPr>
        <p:spPr/>
        <p:txBody>
          <a:bodyPr/>
          <a:lstStyle/>
          <a:p>
            <a:r>
              <a:rPr lang="en-US" dirty="0"/>
              <a:t>Uganda 2013 Scorecard (1)</a:t>
            </a:r>
          </a:p>
        </p:txBody>
      </p:sp>
    </p:spTree>
    <p:extLst>
      <p:ext uri="{BB962C8B-B14F-4D97-AF65-F5344CB8AC3E}">
        <p14:creationId xmlns:p14="http://schemas.microsoft.com/office/powerpoint/2010/main" val="212813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8D1074-2759-4FD7-95B4-D6F9ADC21C46}"/>
              </a:ext>
            </a:extLst>
          </p:cNvPr>
          <p:cNvSpPr>
            <a:spLocks noGrp="1"/>
          </p:cNvSpPr>
          <p:nvPr>
            <p:ph type="body" sz="quarter" idx="10"/>
          </p:nvPr>
        </p:nvSpPr>
        <p:spPr>
          <a:xfrm>
            <a:off x="381000" y="1752600"/>
            <a:ext cx="8382000" cy="5943600"/>
          </a:xfrm>
        </p:spPr>
        <p:txBody>
          <a:bodyPr/>
          <a:lstStyle/>
          <a:p>
            <a:pPr>
              <a:spcAft>
                <a:spcPts val="0"/>
              </a:spcAft>
            </a:pPr>
            <a:r>
              <a:rPr lang="en-US" sz="2000" dirty="0"/>
              <a:t>1 point if the district had sites with PMTCT data showing prevalence among pregnant women 15 to 24 &gt;=10% </a:t>
            </a:r>
          </a:p>
          <a:p>
            <a:pPr>
              <a:spcAft>
                <a:spcPts val="0"/>
              </a:spcAft>
            </a:pPr>
            <a:r>
              <a:rPr lang="en-US" sz="2000" dirty="0"/>
              <a:t>1 point if there was low coverage for medical services based on discussions with the Ministry of Health </a:t>
            </a:r>
          </a:p>
          <a:p>
            <a:pPr>
              <a:spcAft>
                <a:spcPts val="0"/>
              </a:spcAft>
            </a:pPr>
            <a:r>
              <a:rPr lang="en-US" sz="2000" dirty="0"/>
              <a:t>1 point if the district had the top 10% of the HIV burden in the region </a:t>
            </a:r>
          </a:p>
          <a:p>
            <a:pPr>
              <a:spcAft>
                <a:spcPts val="0"/>
              </a:spcAft>
            </a:pPr>
            <a:r>
              <a:rPr lang="en-US" sz="2000" dirty="0"/>
              <a:t>1 point if 10% of mothers with HIV in the region lived in the district (from PMTCT data)</a:t>
            </a:r>
          </a:p>
          <a:p>
            <a:pPr>
              <a:spcAft>
                <a:spcPts val="0"/>
              </a:spcAft>
            </a:pPr>
            <a:r>
              <a:rPr lang="en-US" sz="2000" dirty="0"/>
              <a:t>1 point if there was evidence of a substantial increase in HIV prevalence</a:t>
            </a:r>
          </a:p>
          <a:p>
            <a:pPr>
              <a:spcAft>
                <a:spcPts val="0"/>
              </a:spcAft>
            </a:pPr>
            <a:endParaRPr lang="en-US" sz="2000" dirty="0"/>
          </a:p>
          <a:p>
            <a:pPr marL="0" indent="0">
              <a:spcAft>
                <a:spcPts val="0"/>
              </a:spcAft>
              <a:buNone/>
            </a:pPr>
            <a:r>
              <a:rPr lang="en-US" sz="2000" dirty="0"/>
              <a:t>Districts were sorted into high-, medium-, and low-priority strata based on their scores. In each stratum, a random sample was selected, with oversampling from high- and medium-priority strata.</a:t>
            </a:r>
          </a:p>
          <a:p>
            <a:pPr>
              <a:spcAft>
                <a:spcPts val="0"/>
              </a:spcAft>
            </a:pPr>
            <a:endParaRPr lang="en-US" sz="1500" dirty="0"/>
          </a:p>
        </p:txBody>
      </p:sp>
      <p:sp>
        <p:nvSpPr>
          <p:cNvPr id="2" name="Title 1">
            <a:extLst>
              <a:ext uri="{FF2B5EF4-FFF2-40B4-BE49-F238E27FC236}">
                <a16:creationId xmlns:a16="http://schemas.microsoft.com/office/drawing/2014/main" id="{24AD186E-08B3-4FE5-8488-C891A85757CF}"/>
              </a:ext>
            </a:extLst>
          </p:cNvPr>
          <p:cNvSpPr>
            <a:spLocks noGrp="1"/>
          </p:cNvSpPr>
          <p:nvPr>
            <p:ph type="title"/>
          </p:nvPr>
        </p:nvSpPr>
        <p:spPr/>
        <p:txBody>
          <a:bodyPr/>
          <a:lstStyle/>
          <a:p>
            <a:r>
              <a:rPr lang="en-US" dirty="0"/>
              <a:t>Uganda 2013 Score Card </a:t>
            </a:r>
          </a:p>
        </p:txBody>
      </p:sp>
    </p:spTree>
    <p:extLst>
      <p:ext uri="{BB962C8B-B14F-4D97-AF65-F5344CB8AC3E}">
        <p14:creationId xmlns:p14="http://schemas.microsoft.com/office/powerpoint/2010/main" val="447215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1F6C-EC82-4ED1-9BFC-85C178E3C7E9}"/>
              </a:ext>
            </a:extLst>
          </p:cNvPr>
          <p:cNvSpPr>
            <a:spLocks noGrp="1"/>
          </p:cNvSpPr>
          <p:nvPr>
            <p:ph type="title"/>
          </p:nvPr>
        </p:nvSpPr>
        <p:spPr>
          <a:xfrm>
            <a:off x="578565" y="304800"/>
            <a:ext cx="7885545" cy="1008529"/>
          </a:xfrm>
        </p:spPr>
        <p:txBody>
          <a:bodyPr/>
          <a:lstStyle/>
          <a:p>
            <a:r>
              <a:rPr lang="en-US" dirty="0"/>
              <a:t>Document decision on where to implement PLACE  </a:t>
            </a:r>
          </a:p>
        </p:txBody>
      </p:sp>
      <p:sp>
        <p:nvSpPr>
          <p:cNvPr id="3" name="Text Placeholder 2">
            <a:extLst>
              <a:ext uri="{FF2B5EF4-FFF2-40B4-BE49-F238E27FC236}">
                <a16:creationId xmlns:a16="http://schemas.microsoft.com/office/drawing/2014/main" id="{FC33092C-A607-439B-91A7-7F97F8FEF7FE}"/>
              </a:ext>
            </a:extLst>
          </p:cNvPr>
          <p:cNvSpPr>
            <a:spLocks noGrp="1"/>
          </p:cNvSpPr>
          <p:nvPr>
            <p:ph type="body" sz="quarter" idx="10"/>
          </p:nvPr>
        </p:nvSpPr>
        <p:spPr>
          <a:xfrm>
            <a:off x="578565" y="1949824"/>
            <a:ext cx="7550727" cy="3003176"/>
          </a:xfrm>
        </p:spPr>
        <p:txBody>
          <a:bodyPr/>
          <a:lstStyle/>
          <a:p>
            <a:pPr marL="457200" indent="-457200"/>
            <a:r>
              <a:rPr lang="en-US" dirty="0"/>
              <a:t>Document the Geographic Framework </a:t>
            </a:r>
          </a:p>
          <a:p>
            <a:pPr marL="457200" indent="-457200"/>
            <a:r>
              <a:rPr lang="en-US" dirty="0"/>
              <a:t>Save copies of any maps of surveillance data, program data, and/or contextual factors such as fishing villages and border crossings </a:t>
            </a:r>
          </a:p>
          <a:p>
            <a:pPr marL="457200" indent="-457200"/>
            <a:r>
              <a:rPr lang="en-US" dirty="0"/>
              <a:t>Document the chosen option for selecting areas: A, B, or C</a:t>
            </a:r>
          </a:p>
          <a:p>
            <a:pPr marL="457200" indent="-457200"/>
            <a:r>
              <a:rPr lang="en-US" dirty="0"/>
              <a:t>Document scoring system, if used </a:t>
            </a:r>
          </a:p>
          <a:p>
            <a:pPr marL="457200" indent="-457200"/>
            <a:r>
              <a:rPr lang="en-US" dirty="0"/>
              <a:t>Select areas and document them along with the selection probability for each. </a:t>
            </a:r>
          </a:p>
          <a:p>
            <a:endParaRPr lang="en-US" dirty="0"/>
          </a:p>
          <a:p>
            <a:endParaRPr lang="en-US" dirty="0"/>
          </a:p>
        </p:txBody>
      </p:sp>
    </p:spTree>
    <p:extLst>
      <p:ext uri="{BB962C8B-B14F-4D97-AF65-F5344CB8AC3E}">
        <p14:creationId xmlns:p14="http://schemas.microsoft.com/office/powerpoint/2010/main" val="873632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2D3903-A0BB-4321-BF6B-39B4D3BC9BCE}"/>
              </a:ext>
            </a:extLst>
          </p:cNvPr>
          <p:cNvSpPr>
            <a:spLocks noGrp="1"/>
          </p:cNvSpPr>
          <p:nvPr>
            <p:ph type="body" sz="quarter" idx="10"/>
          </p:nvPr>
        </p:nvSpPr>
        <p:spPr>
          <a:xfrm>
            <a:off x="3978525" y="4260074"/>
            <a:ext cx="4961523" cy="4072620"/>
          </a:xfrm>
        </p:spPr>
        <p:txBody>
          <a:bodyPr/>
          <a:lstStyle/>
          <a:p>
            <a:r>
              <a:rPr lang="en-US" sz="2200" dirty="0"/>
              <a:t>In this example, districts were chosen using Option C. </a:t>
            </a:r>
          </a:p>
          <a:p>
            <a:r>
              <a:rPr lang="en-US" sz="2200" dirty="0"/>
              <a:t>Each selected area was mapped, and the probability of its selection was documented on a spreadsheet. </a:t>
            </a:r>
          </a:p>
        </p:txBody>
      </p:sp>
      <p:sp>
        <p:nvSpPr>
          <p:cNvPr id="11" name="Text Placeholder 10">
            <a:extLst>
              <a:ext uri="{FF2B5EF4-FFF2-40B4-BE49-F238E27FC236}">
                <a16:creationId xmlns:a16="http://schemas.microsoft.com/office/drawing/2014/main" id="{810E5F74-183B-4BB1-B80D-3F55F49830B9}"/>
              </a:ext>
            </a:extLst>
          </p:cNvPr>
          <p:cNvSpPr>
            <a:spLocks noGrp="1"/>
          </p:cNvSpPr>
          <p:nvPr>
            <p:ph type="body" sz="quarter" idx="11"/>
          </p:nvPr>
        </p:nvSpPr>
        <p:spPr>
          <a:xfrm>
            <a:off x="457200" y="1777254"/>
            <a:ext cx="4034118" cy="4370293"/>
          </a:xfrm>
        </p:spPr>
        <p:txBody>
          <a:bodyPr/>
          <a:lstStyle/>
          <a:p>
            <a:pPr marL="0" indent="0">
              <a:buNone/>
            </a:pPr>
            <a:r>
              <a:rPr lang="en-US" b="1" dirty="0"/>
              <a:t>Action: Identify option and map selected districts </a:t>
            </a:r>
          </a:p>
          <a:p>
            <a:endParaRPr lang="en-US" b="1" dirty="0"/>
          </a:p>
        </p:txBody>
      </p:sp>
      <p:sp>
        <p:nvSpPr>
          <p:cNvPr id="2" name="Title 1">
            <a:extLst>
              <a:ext uri="{FF2B5EF4-FFF2-40B4-BE49-F238E27FC236}">
                <a16:creationId xmlns:a16="http://schemas.microsoft.com/office/drawing/2014/main" id="{C81A43DE-135A-43FF-95C0-BF1BB1409CFC}"/>
              </a:ext>
            </a:extLst>
          </p:cNvPr>
          <p:cNvSpPr>
            <a:spLocks noGrp="1"/>
          </p:cNvSpPr>
          <p:nvPr>
            <p:ph type="title"/>
          </p:nvPr>
        </p:nvSpPr>
        <p:spPr/>
        <p:txBody>
          <a:bodyPr/>
          <a:lstStyle/>
          <a:p>
            <a:r>
              <a:rPr lang="en-US" dirty="0"/>
              <a:t>Identify option used and map selected districts  </a:t>
            </a:r>
          </a:p>
        </p:txBody>
      </p:sp>
      <p:graphicFrame>
        <p:nvGraphicFramePr>
          <p:cNvPr id="5" name="Diagram 4">
            <a:extLst>
              <a:ext uri="{FF2B5EF4-FFF2-40B4-BE49-F238E27FC236}">
                <a16:creationId xmlns:a16="http://schemas.microsoft.com/office/drawing/2014/main" id="{6098627E-9EC3-4804-8089-7523C9DC01EB}"/>
              </a:ext>
            </a:extLst>
          </p:cNvPr>
          <p:cNvGraphicFramePr/>
          <p:nvPr>
            <p:extLst>
              <p:ext uri="{D42A27DB-BD31-4B8C-83A1-F6EECF244321}">
                <p14:modId xmlns:p14="http://schemas.microsoft.com/office/powerpoint/2010/main" val="3123681788"/>
              </p:ext>
            </p:extLst>
          </p:nvPr>
        </p:nvGraphicFramePr>
        <p:xfrm>
          <a:off x="445357" y="2445688"/>
          <a:ext cx="3415170" cy="4072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14">
            <a:extLst>
              <a:ext uri="{FF2B5EF4-FFF2-40B4-BE49-F238E27FC236}">
                <a16:creationId xmlns:a16="http://schemas.microsoft.com/office/drawing/2014/main" id="{FD176D5E-B5D2-4469-922B-20C0D67FF75C}"/>
              </a:ext>
            </a:extLst>
          </p:cNvPr>
          <p:cNvPicPr>
            <a:picLocks noChangeAspect="1"/>
          </p:cNvPicPr>
          <p:nvPr/>
        </p:nvPicPr>
        <p:blipFill rotWithShape="1">
          <a:blip r:embed="rId8" cstate="print">
            <a:grayscl/>
            <a:extLst>
              <a:ext uri="{BEBA8EAE-BF5A-486C-A8C5-ECC9F3942E4B}">
                <a14:imgProps xmlns:a14="http://schemas.microsoft.com/office/drawing/2010/main">
                  <a14:imgLayer r:embed="rId9">
                    <a14:imgEffect>
                      <a14:backgroundRemoval t="10000" b="90000" l="10000" r="90000"/>
                    </a14:imgEffect>
                    <a14:imgEffect>
                      <a14:brightnessContrast contrast="20000"/>
                    </a14:imgEffect>
                  </a14:imgLayer>
                </a14:imgProps>
              </a:ext>
              <a:ext uri="{28A0092B-C50C-407E-A947-70E740481C1C}">
                <a14:useLocalDpi xmlns:a14="http://schemas.microsoft.com/office/drawing/2010/main"/>
              </a:ext>
            </a:extLst>
          </a:blip>
          <a:srcRect l="14730" t="19433" r="9936" b="25093"/>
          <a:stretch/>
        </p:blipFill>
        <p:spPr bwMode="auto">
          <a:xfrm>
            <a:off x="4418214" y="1366717"/>
            <a:ext cx="4082143" cy="3006220"/>
          </a:xfrm>
          <a:prstGeom prst="rect">
            <a:avLst/>
          </a:prstGeom>
          <a:noFill/>
        </p:spPr>
      </p:pic>
    </p:spTree>
    <p:extLst>
      <p:ext uri="{BB962C8B-B14F-4D97-AF65-F5344CB8AC3E}">
        <p14:creationId xmlns:p14="http://schemas.microsoft.com/office/powerpoint/2010/main" val="85304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A29E3C-4139-4015-9A76-BB685DEE0CD7}"/>
              </a:ext>
            </a:extLst>
          </p:cNvPr>
          <p:cNvSpPr>
            <a:spLocks noGrp="1"/>
          </p:cNvSpPr>
          <p:nvPr>
            <p:ph type="body" sz="quarter" idx="10"/>
          </p:nvPr>
        </p:nvSpPr>
        <p:spPr>
          <a:xfrm>
            <a:off x="578565" y="1828800"/>
            <a:ext cx="8260635" cy="4343400"/>
          </a:xfrm>
        </p:spPr>
        <p:txBody>
          <a:bodyPr/>
          <a:lstStyle/>
          <a:p>
            <a:pPr marL="0" indent="0">
              <a:buNone/>
            </a:pPr>
            <a:r>
              <a:rPr lang="en-US" dirty="0"/>
              <a:t>The study summary (1 page) provides key information to stakeholders. It will be based on the protocol decisions, and will cover the following: </a:t>
            </a:r>
          </a:p>
          <a:p>
            <a:r>
              <a:rPr lang="en-US" dirty="0"/>
              <a:t>Study aim</a:t>
            </a:r>
          </a:p>
          <a:p>
            <a:r>
              <a:rPr lang="en-US" dirty="0"/>
              <a:t>Study areas: Where PLACE will be implemented</a:t>
            </a:r>
          </a:p>
          <a:p>
            <a:r>
              <a:rPr lang="en-US" dirty="0"/>
              <a:t>Study design and methods </a:t>
            </a:r>
          </a:p>
          <a:p>
            <a:r>
              <a:rPr lang="en-US" dirty="0"/>
              <a:t>Number and type of participants</a:t>
            </a:r>
          </a:p>
          <a:p>
            <a:r>
              <a:rPr lang="en-US" dirty="0"/>
              <a:t>Key outputs and indicators  </a:t>
            </a:r>
          </a:p>
          <a:p>
            <a:r>
              <a:rPr lang="en-US" dirty="0"/>
              <a:t>Study leadership and funding </a:t>
            </a:r>
          </a:p>
          <a:p>
            <a:pPr marL="0" indent="0">
              <a:buNone/>
            </a:pPr>
            <a:r>
              <a:rPr lang="en-US" sz="2000" dirty="0"/>
              <a:t>Note: It is completed AFTER protocol decisions are made. </a:t>
            </a:r>
          </a:p>
        </p:txBody>
      </p:sp>
      <p:sp>
        <p:nvSpPr>
          <p:cNvPr id="3" name="Title 2">
            <a:extLst>
              <a:ext uri="{FF2B5EF4-FFF2-40B4-BE49-F238E27FC236}">
                <a16:creationId xmlns:a16="http://schemas.microsoft.com/office/drawing/2014/main" id="{3EDDC574-03E2-4F18-A2A7-5D8D2C748CF8}"/>
              </a:ext>
            </a:extLst>
          </p:cNvPr>
          <p:cNvSpPr>
            <a:spLocks noGrp="1"/>
          </p:cNvSpPr>
          <p:nvPr>
            <p:ph type="title"/>
          </p:nvPr>
        </p:nvSpPr>
        <p:spPr/>
        <p:txBody>
          <a:bodyPr/>
          <a:lstStyle/>
          <a:p>
            <a:r>
              <a:rPr lang="en-US" dirty="0"/>
              <a:t>Study summary </a:t>
            </a:r>
          </a:p>
        </p:txBody>
      </p:sp>
    </p:spTree>
    <p:extLst>
      <p:ext uri="{BB962C8B-B14F-4D97-AF65-F5344CB8AC3E}">
        <p14:creationId xmlns:p14="http://schemas.microsoft.com/office/powerpoint/2010/main" val="3031876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831436-303B-4AD2-A8DA-823C72292E21}"/>
              </a:ext>
            </a:extLst>
          </p:cNvPr>
          <p:cNvSpPr>
            <a:spLocks noGrp="1"/>
          </p:cNvSpPr>
          <p:nvPr>
            <p:ph type="title"/>
          </p:nvPr>
        </p:nvSpPr>
        <p:spPr/>
        <p:txBody>
          <a:bodyPr/>
          <a:lstStyle/>
          <a:p>
            <a:r>
              <a:rPr lang="en-US" dirty="0"/>
              <a:t>Conduct district entry visits</a:t>
            </a:r>
          </a:p>
        </p:txBody>
      </p:sp>
      <p:sp>
        <p:nvSpPr>
          <p:cNvPr id="6" name="Text Placeholder 5">
            <a:extLst>
              <a:ext uri="{FF2B5EF4-FFF2-40B4-BE49-F238E27FC236}">
                <a16:creationId xmlns:a16="http://schemas.microsoft.com/office/drawing/2014/main" id="{5DA21CAC-32D3-4B2B-BA96-7B393AF8B2BD}"/>
              </a:ext>
            </a:extLst>
          </p:cNvPr>
          <p:cNvSpPr>
            <a:spLocks noGrp="1"/>
          </p:cNvSpPr>
          <p:nvPr>
            <p:ph type="body" sz="quarter" idx="10"/>
          </p:nvPr>
        </p:nvSpPr>
        <p:spPr/>
        <p:txBody>
          <a:bodyPr/>
          <a:lstStyle/>
          <a:p>
            <a:r>
              <a:rPr lang="en-US" dirty="0"/>
              <a:t>After the districts have been selected, a team should visit each one to determine if it is willing to participate and to establish the District Steering Committee.</a:t>
            </a:r>
          </a:p>
        </p:txBody>
      </p:sp>
    </p:spTree>
    <p:extLst>
      <p:ext uri="{BB962C8B-B14F-4D97-AF65-F5344CB8AC3E}">
        <p14:creationId xmlns:p14="http://schemas.microsoft.com/office/powerpoint/2010/main" val="2878597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526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a:prstGeom prst="rect">
            <a:avLst/>
          </a:prstGeom>
        </p:spPr>
        <p:txBody>
          <a:bodyPr/>
          <a:lstStyle/>
          <a:p>
            <a:r>
              <a:rPr lang="en-US" dirty="0"/>
              <a:t> </a:t>
            </a:r>
          </a:p>
        </p:txBody>
      </p:sp>
      <p:sp>
        <p:nvSpPr>
          <p:cNvPr id="5" name="Title 11">
            <a:extLst>
              <a:ext uri="{FF2B5EF4-FFF2-40B4-BE49-F238E27FC236}">
                <a16:creationId xmlns:a16="http://schemas.microsoft.com/office/drawing/2014/main" id="{B6412EF1-5500-4EAD-932F-8E11E7EB46B1}"/>
              </a:ext>
            </a:extLst>
          </p:cNvPr>
          <p:cNvSpPr txBox="1">
            <a:spLocks/>
          </p:cNvSpPr>
          <p:nvPr/>
        </p:nvSpPr>
        <p:spPr>
          <a:xfrm>
            <a:off x="685800" y="4550626"/>
            <a:ext cx="7954817" cy="1008529"/>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400" kern="0" dirty="0"/>
              <a:t>5. Readiness Assessments</a:t>
            </a:r>
          </a:p>
        </p:txBody>
      </p:sp>
    </p:spTree>
    <p:extLst>
      <p:ext uri="{BB962C8B-B14F-4D97-AF65-F5344CB8AC3E}">
        <p14:creationId xmlns:p14="http://schemas.microsoft.com/office/powerpoint/2010/main" val="3751793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2771-2A07-41BD-B198-653611E65856}"/>
              </a:ext>
            </a:extLst>
          </p:cNvPr>
          <p:cNvSpPr>
            <a:spLocks noGrp="1"/>
          </p:cNvSpPr>
          <p:nvPr>
            <p:ph type="title"/>
          </p:nvPr>
        </p:nvSpPr>
        <p:spPr/>
        <p:txBody>
          <a:bodyPr/>
          <a:lstStyle/>
          <a:p>
            <a:r>
              <a:rPr lang="en-US" sz="3600" dirty="0"/>
              <a:t>Readiness assessment based on the principle of “do no harm”</a:t>
            </a:r>
            <a:endParaRPr lang="en-US" dirty="0"/>
          </a:p>
        </p:txBody>
      </p:sp>
      <p:graphicFrame>
        <p:nvGraphicFramePr>
          <p:cNvPr id="4" name="Content Placeholder 4">
            <a:extLst>
              <a:ext uri="{FF2B5EF4-FFF2-40B4-BE49-F238E27FC236}">
                <a16:creationId xmlns:a16="http://schemas.microsoft.com/office/drawing/2014/main" id="{D7C97A0A-89C0-472A-8EF2-61D59ED37DE4}"/>
              </a:ext>
            </a:extLst>
          </p:cNvPr>
          <p:cNvGraphicFramePr>
            <a:graphicFrameLocks/>
          </p:cNvGraphicFramePr>
          <p:nvPr>
            <p:extLst>
              <p:ext uri="{D42A27DB-BD31-4B8C-83A1-F6EECF244321}">
                <p14:modId xmlns:p14="http://schemas.microsoft.com/office/powerpoint/2010/main" val="358364649"/>
              </p:ext>
            </p:extLst>
          </p:nvPr>
        </p:nvGraphicFramePr>
        <p:xfrm>
          <a:off x="228599" y="1824344"/>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864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C870-A7F9-4257-9898-2F18C57DD783}"/>
              </a:ext>
            </a:extLst>
          </p:cNvPr>
          <p:cNvSpPr>
            <a:spLocks noGrp="1"/>
          </p:cNvSpPr>
          <p:nvPr>
            <p:ph type="title"/>
          </p:nvPr>
        </p:nvSpPr>
        <p:spPr/>
        <p:txBody>
          <a:bodyPr/>
          <a:lstStyle/>
          <a:p>
            <a:r>
              <a:rPr lang="en-US" dirty="0"/>
              <a:t>And on principles of safety and data confidentiality</a:t>
            </a:r>
          </a:p>
        </p:txBody>
      </p:sp>
      <p:graphicFrame>
        <p:nvGraphicFramePr>
          <p:cNvPr id="4" name="Content Placeholder 4">
            <a:extLst>
              <a:ext uri="{FF2B5EF4-FFF2-40B4-BE49-F238E27FC236}">
                <a16:creationId xmlns:a16="http://schemas.microsoft.com/office/drawing/2014/main" id="{90852CC6-F3D1-49B8-BC96-29C3AE0D2FAA}"/>
              </a:ext>
            </a:extLst>
          </p:cNvPr>
          <p:cNvGraphicFramePr>
            <a:graphicFrameLocks/>
          </p:cNvGraphicFramePr>
          <p:nvPr>
            <p:extLst>
              <p:ext uri="{D42A27DB-BD31-4B8C-83A1-F6EECF244321}">
                <p14:modId xmlns:p14="http://schemas.microsoft.com/office/powerpoint/2010/main" val="51502866"/>
              </p:ext>
            </p:extLst>
          </p:nvPr>
        </p:nvGraphicFramePr>
        <p:xfrm>
          <a:off x="342899" y="1824344"/>
          <a:ext cx="8458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6758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55D66D-FB33-4DA1-A5FE-FA174DEAEA4E}"/>
              </a:ext>
            </a:extLst>
          </p:cNvPr>
          <p:cNvSpPr>
            <a:spLocks noGrp="1"/>
          </p:cNvSpPr>
          <p:nvPr>
            <p:ph type="body" sz="quarter" idx="10"/>
          </p:nvPr>
        </p:nvSpPr>
        <p:spPr>
          <a:xfrm>
            <a:off x="578565" y="1828800"/>
            <a:ext cx="7930429" cy="4876800"/>
          </a:xfrm>
        </p:spPr>
        <p:txBody>
          <a:bodyPr/>
          <a:lstStyle/>
          <a:p>
            <a:pPr marL="0" lvl="0" indent="0">
              <a:buNone/>
            </a:pPr>
            <a:r>
              <a:rPr lang="en-US" dirty="0"/>
              <a:t>Readiness assessments in each district have these aims:  </a:t>
            </a:r>
          </a:p>
          <a:p>
            <a:pPr lvl="0"/>
            <a:r>
              <a:rPr lang="en-US" dirty="0"/>
              <a:t>Assess district support for PLACE </a:t>
            </a:r>
          </a:p>
          <a:p>
            <a:pPr lvl="0"/>
            <a:r>
              <a:rPr lang="en-US" dirty="0"/>
              <a:t>Engage key populations to assess their support and to determine whether harms could arise if PLACE were implemented. </a:t>
            </a:r>
          </a:p>
          <a:p>
            <a:pPr lvl="0">
              <a:spcAft>
                <a:spcPts val="2400"/>
              </a:spcAft>
            </a:pPr>
            <a:r>
              <a:rPr lang="en-US" dirty="0"/>
              <a:t>Identify strategies to mitigate risks or dangers </a:t>
            </a:r>
          </a:p>
          <a:p>
            <a:pPr marL="0" lvl="0" indent="0">
              <a:buNone/>
            </a:pPr>
            <a:r>
              <a:rPr lang="en-US" dirty="0"/>
              <a:t>The National Steering Committee may want to attend some of the readiness assessments and/or may want to lead a national-level readiness assessment.  </a:t>
            </a:r>
          </a:p>
        </p:txBody>
      </p:sp>
      <p:sp>
        <p:nvSpPr>
          <p:cNvPr id="2" name="Title 1">
            <a:extLst>
              <a:ext uri="{FF2B5EF4-FFF2-40B4-BE49-F238E27FC236}">
                <a16:creationId xmlns:a16="http://schemas.microsoft.com/office/drawing/2014/main" id="{E1B54D11-8286-432C-83F6-414169A5DC34}"/>
              </a:ext>
            </a:extLst>
          </p:cNvPr>
          <p:cNvSpPr>
            <a:spLocks noGrp="1"/>
          </p:cNvSpPr>
          <p:nvPr>
            <p:ph type="title"/>
          </p:nvPr>
        </p:nvSpPr>
        <p:spPr/>
        <p:txBody>
          <a:bodyPr/>
          <a:lstStyle/>
          <a:p>
            <a:r>
              <a:rPr lang="en-US" dirty="0"/>
              <a:t>Readiness assessments (1)</a:t>
            </a:r>
          </a:p>
        </p:txBody>
      </p:sp>
    </p:spTree>
    <p:extLst>
      <p:ext uri="{BB962C8B-B14F-4D97-AF65-F5344CB8AC3E}">
        <p14:creationId xmlns:p14="http://schemas.microsoft.com/office/powerpoint/2010/main" val="2614108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81FDED-3C87-4414-84F7-855787624682}"/>
              </a:ext>
            </a:extLst>
          </p:cNvPr>
          <p:cNvSpPr>
            <a:spLocks noGrp="1"/>
          </p:cNvSpPr>
          <p:nvPr>
            <p:ph type="body" sz="quarter" idx="10"/>
          </p:nvPr>
        </p:nvSpPr>
        <p:spPr>
          <a:xfrm>
            <a:off x="578565" y="1828800"/>
            <a:ext cx="7930429" cy="4690294"/>
          </a:xfrm>
        </p:spPr>
        <p:txBody>
          <a:bodyPr/>
          <a:lstStyle/>
          <a:p>
            <a:pPr marL="0" indent="0">
              <a:buNone/>
            </a:pPr>
            <a:r>
              <a:rPr lang="en-US" sz="2000" dirty="0"/>
              <a:t>PLACE readiness assessments determine the appropriateness, readiness, and safety of conducting PLACE within a district. The Protocol Decisions Manual and its supplementary materials in the PLACE Tool Kit online offers the following support: </a:t>
            </a:r>
          </a:p>
          <a:p>
            <a:r>
              <a:rPr lang="en-US" sz="2000" dirty="0"/>
              <a:t>Readiness Assessment Tool with a set of questions for stakeholders representing key populations and a set for service delivery providers in the district to be surveyed</a:t>
            </a:r>
          </a:p>
          <a:p>
            <a:r>
              <a:rPr lang="en-US" sz="2000" dirty="0"/>
              <a:t>Guidance for gathering the information needed to identify collaborating partners, describe the key populations that will be mapped, assess the local legal environment, and identify data safety and security procedures</a:t>
            </a:r>
          </a:p>
          <a:p>
            <a:r>
              <a:rPr lang="en-US" sz="2000" dirty="0"/>
              <a:t>Worksheets to help organize information-gathering</a:t>
            </a:r>
          </a:p>
          <a:p>
            <a:pPr marL="0" indent="0">
              <a:buNone/>
            </a:pPr>
            <a:r>
              <a:rPr lang="en-US" dirty="0"/>
              <a:t> </a:t>
            </a:r>
          </a:p>
          <a:p>
            <a:pPr marL="0" indent="0">
              <a:buNone/>
            </a:pPr>
            <a:endParaRPr lang="en-US" dirty="0"/>
          </a:p>
        </p:txBody>
      </p:sp>
      <p:sp>
        <p:nvSpPr>
          <p:cNvPr id="3" name="Title 2">
            <a:extLst>
              <a:ext uri="{FF2B5EF4-FFF2-40B4-BE49-F238E27FC236}">
                <a16:creationId xmlns:a16="http://schemas.microsoft.com/office/drawing/2014/main" id="{43257FD7-2947-494F-B1FE-315D60E1E3F2}"/>
              </a:ext>
            </a:extLst>
          </p:cNvPr>
          <p:cNvSpPr>
            <a:spLocks noGrp="1"/>
          </p:cNvSpPr>
          <p:nvPr>
            <p:ph type="title"/>
          </p:nvPr>
        </p:nvSpPr>
        <p:spPr/>
        <p:txBody>
          <a:bodyPr/>
          <a:lstStyle/>
          <a:p>
            <a:r>
              <a:rPr lang="en-US" dirty="0"/>
              <a:t>Readiness assessments (2) </a:t>
            </a:r>
          </a:p>
        </p:txBody>
      </p:sp>
    </p:spTree>
    <p:extLst>
      <p:ext uri="{BB962C8B-B14F-4D97-AF65-F5344CB8AC3E}">
        <p14:creationId xmlns:p14="http://schemas.microsoft.com/office/powerpoint/2010/main" val="2273573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81FDED-3C87-4414-84F7-855787624682}"/>
              </a:ext>
            </a:extLst>
          </p:cNvPr>
          <p:cNvSpPr>
            <a:spLocks noGrp="1"/>
          </p:cNvSpPr>
          <p:nvPr>
            <p:ph type="body" sz="quarter" idx="10"/>
          </p:nvPr>
        </p:nvSpPr>
        <p:spPr>
          <a:xfrm>
            <a:off x="381000" y="1752600"/>
            <a:ext cx="7930429" cy="4038600"/>
          </a:xfrm>
        </p:spPr>
        <p:txBody>
          <a:bodyPr/>
          <a:lstStyle/>
          <a:p>
            <a:pPr marL="742950" lvl="1" indent="-457200"/>
            <a:r>
              <a:rPr lang="en-US" sz="2000" dirty="0"/>
              <a:t>Stakeholder consultation guides to gather input from key populations/key population representatives, healthcare and service providers, and mapping team members </a:t>
            </a:r>
          </a:p>
          <a:p>
            <a:pPr marL="742950" lvl="1" indent="-457200"/>
            <a:r>
              <a:rPr lang="en-US" sz="2000" dirty="0"/>
              <a:t>Questions for key populations about the types of venues where people meet new sexual partners or people who inject drugs can be reached. </a:t>
            </a:r>
          </a:p>
          <a:p>
            <a:pPr marL="742950" lvl="1" indent="-457200"/>
            <a:r>
              <a:rPr lang="en-US" sz="2000" dirty="0"/>
              <a:t>Summary tables to describe each risk identified and create a plan for addressing each risk.  </a:t>
            </a:r>
          </a:p>
          <a:p>
            <a:endParaRPr lang="en-US" dirty="0"/>
          </a:p>
        </p:txBody>
      </p:sp>
      <p:sp>
        <p:nvSpPr>
          <p:cNvPr id="3" name="Title 2">
            <a:extLst>
              <a:ext uri="{FF2B5EF4-FFF2-40B4-BE49-F238E27FC236}">
                <a16:creationId xmlns:a16="http://schemas.microsoft.com/office/drawing/2014/main" id="{43257FD7-2947-494F-B1FE-315D60E1E3F2}"/>
              </a:ext>
            </a:extLst>
          </p:cNvPr>
          <p:cNvSpPr>
            <a:spLocks noGrp="1"/>
          </p:cNvSpPr>
          <p:nvPr>
            <p:ph type="title"/>
          </p:nvPr>
        </p:nvSpPr>
        <p:spPr/>
        <p:txBody>
          <a:bodyPr/>
          <a:lstStyle/>
          <a:p>
            <a:r>
              <a:rPr lang="en-US" dirty="0"/>
              <a:t>Readiness assessments </a:t>
            </a:r>
          </a:p>
        </p:txBody>
      </p:sp>
    </p:spTree>
    <p:extLst>
      <p:ext uri="{BB962C8B-B14F-4D97-AF65-F5344CB8AC3E}">
        <p14:creationId xmlns:p14="http://schemas.microsoft.com/office/powerpoint/2010/main" val="2580093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1E2D-25C8-48A7-AADB-68AB89BA600C}"/>
              </a:ext>
            </a:extLst>
          </p:cNvPr>
          <p:cNvSpPr>
            <a:spLocks noGrp="1"/>
          </p:cNvSpPr>
          <p:nvPr>
            <p:ph type="title"/>
          </p:nvPr>
        </p:nvSpPr>
        <p:spPr>
          <a:xfrm>
            <a:off x="594591" y="271621"/>
            <a:ext cx="7954817" cy="1008529"/>
          </a:xfrm>
        </p:spPr>
        <p:txBody>
          <a:bodyPr/>
          <a:lstStyle/>
          <a:p>
            <a:r>
              <a:rPr lang="en-US" dirty="0"/>
              <a:t>Venues: typology  </a:t>
            </a:r>
          </a:p>
        </p:txBody>
      </p:sp>
      <p:sp>
        <p:nvSpPr>
          <p:cNvPr id="3" name="Text Placeholder 2">
            <a:extLst>
              <a:ext uri="{FF2B5EF4-FFF2-40B4-BE49-F238E27FC236}">
                <a16:creationId xmlns:a16="http://schemas.microsoft.com/office/drawing/2014/main" id="{B48958A4-C06B-4FA6-8554-E72C9EA558B0}"/>
              </a:ext>
            </a:extLst>
          </p:cNvPr>
          <p:cNvSpPr>
            <a:spLocks noGrp="1"/>
          </p:cNvSpPr>
          <p:nvPr>
            <p:ph type="body" sz="quarter" idx="4294967295"/>
          </p:nvPr>
        </p:nvSpPr>
        <p:spPr>
          <a:xfrm>
            <a:off x="1004888" y="4941888"/>
            <a:ext cx="8139112" cy="1828800"/>
          </a:xfrm>
          <a:prstGeom prst="rect">
            <a:avLst/>
          </a:prstGeom>
        </p:spPr>
        <p:txBody>
          <a:bodyPr/>
          <a:lstStyle/>
          <a:p>
            <a:r>
              <a:rPr lang="en-US" sz="2000" i="1" dirty="0">
                <a:solidFill>
                  <a:schemeClr val="accent4">
                    <a:lumMod val="50000"/>
                  </a:schemeClr>
                </a:solidFill>
                <a:latin typeface="Century Gothic" panose="020B0502020202020204" pitchFamily="34" charset="0"/>
              </a:rPr>
              <a:t>Action: This is the generic list of the types of venues where people meet new sexual partners or where people who inject drugs can be reached. Review and adapt to your setting. </a:t>
            </a:r>
          </a:p>
        </p:txBody>
      </p:sp>
      <p:graphicFrame>
        <p:nvGraphicFramePr>
          <p:cNvPr id="5" name="Table 4">
            <a:extLst>
              <a:ext uri="{FF2B5EF4-FFF2-40B4-BE49-F238E27FC236}">
                <a16:creationId xmlns:a16="http://schemas.microsoft.com/office/drawing/2014/main" id="{8DAA5211-E8DC-47C5-B169-6192ECADD2B4}"/>
              </a:ext>
            </a:extLst>
          </p:cNvPr>
          <p:cNvGraphicFramePr>
            <a:graphicFrameLocks noGrp="1"/>
          </p:cNvGraphicFramePr>
          <p:nvPr>
            <p:extLst>
              <p:ext uri="{D42A27DB-BD31-4B8C-83A1-F6EECF244321}">
                <p14:modId xmlns:p14="http://schemas.microsoft.com/office/powerpoint/2010/main" val="2587392992"/>
              </p:ext>
            </p:extLst>
          </p:nvPr>
        </p:nvGraphicFramePr>
        <p:xfrm>
          <a:off x="530616" y="1904653"/>
          <a:ext cx="8014855" cy="2862072"/>
        </p:xfrm>
        <a:graphic>
          <a:graphicData uri="http://schemas.openxmlformats.org/drawingml/2006/table">
            <a:tbl>
              <a:tblPr firstRow="1" bandRow="1">
                <a:tableStyleId>{17292A2E-F333-43FB-9621-5CBBE7FDCDCB}</a:tableStyleId>
              </a:tblPr>
              <a:tblGrid>
                <a:gridCol w="1989140">
                  <a:extLst>
                    <a:ext uri="{9D8B030D-6E8A-4147-A177-3AD203B41FA5}">
                      <a16:colId xmlns:a16="http://schemas.microsoft.com/office/drawing/2014/main" val="2916120054"/>
                    </a:ext>
                  </a:extLst>
                </a:gridCol>
                <a:gridCol w="2018287">
                  <a:extLst>
                    <a:ext uri="{9D8B030D-6E8A-4147-A177-3AD203B41FA5}">
                      <a16:colId xmlns:a16="http://schemas.microsoft.com/office/drawing/2014/main" val="2276184050"/>
                    </a:ext>
                  </a:extLst>
                </a:gridCol>
                <a:gridCol w="2003714">
                  <a:extLst>
                    <a:ext uri="{9D8B030D-6E8A-4147-A177-3AD203B41FA5}">
                      <a16:colId xmlns:a16="http://schemas.microsoft.com/office/drawing/2014/main" val="925660693"/>
                    </a:ext>
                  </a:extLst>
                </a:gridCol>
                <a:gridCol w="2003714">
                  <a:extLst>
                    <a:ext uri="{9D8B030D-6E8A-4147-A177-3AD203B41FA5}">
                      <a16:colId xmlns:a16="http://schemas.microsoft.com/office/drawing/2014/main" val="1485995929"/>
                    </a:ext>
                  </a:extLst>
                </a:gridCol>
              </a:tblGrid>
              <a:tr h="142240">
                <a:tc>
                  <a:txBody>
                    <a:bodyPr/>
                    <a:lstStyle/>
                    <a:p>
                      <a:endParaRPr lang="en-US" sz="1200" dirty="0">
                        <a:latin typeface="Century Gothic" panose="020B0502020202020204" pitchFamily="34" charset="0"/>
                      </a:endParaRPr>
                    </a:p>
                  </a:txBody>
                  <a:tcPr/>
                </a:tc>
                <a:tc>
                  <a:txBody>
                    <a:bodyPr/>
                    <a:lstStyle/>
                    <a:p>
                      <a:endParaRPr lang="en-US" sz="1200" dirty="0">
                        <a:latin typeface="Century Gothic" panose="020B0502020202020204" pitchFamily="34" charset="0"/>
                      </a:endParaRPr>
                    </a:p>
                  </a:txBody>
                  <a:tcPr/>
                </a:tc>
                <a:tc>
                  <a:txBody>
                    <a:bodyPr/>
                    <a:lstStyle/>
                    <a:p>
                      <a:endParaRPr lang="en-US" sz="1200" dirty="0">
                        <a:latin typeface="Century Gothic" panose="020B0502020202020204" pitchFamily="34" charset="0"/>
                      </a:endParaRPr>
                    </a:p>
                  </a:txBody>
                  <a:tcPr/>
                </a:tc>
                <a:tc>
                  <a:txBody>
                    <a:bodyPr/>
                    <a:lstStyle/>
                    <a:p>
                      <a:endParaRPr lang="en-US" sz="1200" dirty="0">
                        <a:latin typeface="Century Gothic" panose="020B0502020202020204" pitchFamily="34" charset="0"/>
                      </a:endParaRPr>
                    </a:p>
                  </a:txBody>
                  <a:tcPr/>
                </a:tc>
                <a:extLst>
                  <a:ext uri="{0D108BD9-81ED-4DB2-BD59-A6C34878D82A}">
                    <a16:rowId xmlns:a16="http://schemas.microsoft.com/office/drawing/2014/main" val="922895365"/>
                  </a:ext>
                </a:extLst>
              </a:tr>
              <a:tr h="370840">
                <a:tc>
                  <a:txBody>
                    <a:bodyPr/>
                    <a:lstStyle/>
                    <a:p>
                      <a:pPr marL="0" marR="47625" algn="r">
                        <a:lnSpc>
                          <a:spcPct val="115000"/>
                        </a:lnSpc>
                        <a:spcBef>
                          <a:spcPts val="0"/>
                        </a:spcBef>
                        <a:spcAft>
                          <a:spcPts val="0"/>
                        </a:spcAft>
                        <a:tabLst>
                          <a:tab pos="1924050" algn="r"/>
                        </a:tabLst>
                      </a:pPr>
                      <a:r>
                        <a:rPr lang="en-US" sz="1200" b="1" dirty="0">
                          <a:effectLst/>
                          <a:latin typeface="Century Gothic" panose="020B0502020202020204" pitchFamily="34" charset="0"/>
                        </a:rPr>
                        <a:t>Venue with alcohol or beds </a:t>
                      </a:r>
                      <a:endParaRPr lang="en-US" sz="1600" b="1" dirty="0">
                        <a:effectLst/>
                        <a:latin typeface="Century Gothic" panose="020B0502020202020204" pitchFamily="34" charset="0"/>
                      </a:endParaRPr>
                    </a:p>
                    <a:p>
                      <a:pPr marL="0" marR="47625" algn="r">
                        <a:lnSpc>
                          <a:spcPct val="115000"/>
                        </a:lnSpc>
                        <a:spcBef>
                          <a:spcPts val="0"/>
                        </a:spcBef>
                        <a:spcAft>
                          <a:spcPts val="0"/>
                        </a:spcAft>
                        <a:tabLst>
                          <a:tab pos="1920240" algn="r"/>
                        </a:tabLst>
                      </a:pPr>
                      <a:r>
                        <a:rPr lang="en-US" sz="1200" dirty="0">
                          <a:effectLst/>
                          <a:latin typeface="Century Gothic" panose="020B0502020202020204" pitchFamily="34" charset="0"/>
                        </a:rPr>
                        <a:t>Formal bar   1</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920240" algn="r"/>
                        </a:tabLst>
                      </a:pPr>
                      <a:r>
                        <a:rPr lang="en-US" sz="1200" dirty="0">
                          <a:effectLst/>
                          <a:latin typeface="Century Gothic" panose="020B0502020202020204" pitchFamily="34" charset="0"/>
                        </a:rPr>
                        <a:t>Informal bar   2</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920240" algn="r"/>
                        </a:tabLst>
                      </a:pPr>
                      <a:r>
                        <a:rPr lang="en-US" sz="1200" dirty="0">
                          <a:effectLst/>
                          <a:latin typeface="Century Gothic" panose="020B0502020202020204" pitchFamily="34" charset="0"/>
                        </a:rPr>
                        <a:t>Nightclub/disco   3 </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920240" algn="r"/>
                        </a:tabLst>
                      </a:pPr>
                      <a:r>
                        <a:rPr lang="en-US" sz="1200" dirty="0">
                          <a:effectLst/>
                          <a:latin typeface="Century Gothic" panose="020B0502020202020204" pitchFamily="34" charset="0"/>
                        </a:rPr>
                        <a:t>Truck stop   4</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920240" algn="r"/>
                        </a:tabLst>
                      </a:pPr>
                      <a:r>
                        <a:rPr lang="en-US" sz="1200" dirty="0">
                          <a:effectLst/>
                          <a:latin typeface="Century Gothic" panose="020B0502020202020204" pitchFamily="34" charset="0"/>
                        </a:rPr>
                        <a:t>Brothel    5</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920240" algn="r"/>
                        </a:tabLst>
                      </a:pPr>
                      <a:r>
                        <a:rPr lang="en-US" sz="1200" dirty="0">
                          <a:effectLst/>
                          <a:latin typeface="Century Gothic" panose="020B0502020202020204" pitchFamily="34" charset="0"/>
                        </a:rPr>
                        <a:t>Rest house/guesthouse    6 </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920240" algn="r"/>
                        </a:tabLst>
                      </a:pPr>
                      <a:r>
                        <a:rPr lang="en-US" sz="1200" dirty="0">
                          <a:effectLst/>
                          <a:latin typeface="Century Gothic" panose="020B0502020202020204" pitchFamily="34" charset="0"/>
                        </a:rPr>
                        <a:t>Hotel/motel   7</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920240" algn="r"/>
                        </a:tabLst>
                      </a:pPr>
                      <a:r>
                        <a:rPr lang="en-US" sz="1200" dirty="0">
                          <a:effectLst/>
                          <a:latin typeface="Century Gothic" panose="020B0502020202020204" pitchFamily="34" charset="0"/>
                        </a:rPr>
                        <a:t>Massage parlor   8 </a:t>
                      </a:r>
                      <a:endParaRPr lang="en-US" sz="1600" dirty="0">
                        <a:effectLst/>
                        <a:latin typeface="Century Gothic" panose="020B0502020202020204" pitchFamily="34" charset="0"/>
                      </a:endParaRPr>
                    </a:p>
                    <a:p>
                      <a:endParaRPr lang="en-US" sz="1200" dirty="0">
                        <a:latin typeface="Century Gothic" panose="020B0502020202020204" pitchFamily="34" charset="0"/>
                      </a:endParaRPr>
                    </a:p>
                  </a:txBody>
                  <a:tcPr/>
                </a:tc>
                <a:tc>
                  <a:txBody>
                    <a:bodyPr/>
                    <a:lstStyle/>
                    <a:p>
                      <a:pPr marL="0" marR="47625" algn="r">
                        <a:lnSpc>
                          <a:spcPct val="115000"/>
                        </a:lnSpc>
                        <a:spcBef>
                          <a:spcPts val="0"/>
                        </a:spcBef>
                        <a:spcAft>
                          <a:spcPts val="0"/>
                        </a:spcAft>
                        <a:tabLst>
                          <a:tab pos="1920240" algn="r"/>
                        </a:tabLst>
                      </a:pPr>
                      <a:r>
                        <a:rPr lang="en-US" sz="1200" b="1" dirty="0">
                          <a:effectLst/>
                          <a:latin typeface="Century Gothic" panose="020B0502020202020204" pitchFamily="34" charset="0"/>
                        </a:rPr>
                        <a:t>Outdoor venues</a:t>
                      </a:r>
                      <a:endParaRPr lang="en-US" sz="1600" b="1" dirty="0">
                        <a:effectLst/>
                        <a:latin typeface="Century Gothic" panose="020B0502020202020204" pitchFamily="34" charset="0"/>
                      </a:endParaRPr>
                    </a:p>
                    <a:p>
                      <a:pPr marL="0" marR="47625" algn="r">
                        <a:lnSpc>
                          <a:spcPct val="115000"/>
                        </a:lnSpc>
                        <a:spcBef>
                          <a:spcPts val="0"/>
                        </a:spcBef>
                        <a:spcAft>
                          <a:spcPts val="0"/>
                        </a:spcAft>
                        <a:tabLst>
                          <a:tab pos="1358265" algn="r"/>
                        </a:tabLst>
                      </a:pPr>
                      <a:r>
                        <a:rPr lang="en-US" sz="1200" dirty="0">
                          <a:effectLst/>
                          <a:latin typeface="Century Gothic" panose="020B0502020202020204" pitchFamily="34" charset="0"/>
                        </a:rPr>
                        <a:t>Street with sex work    9</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358265" algn="r"/>
                          <a:tab pos="1760220" algn="r"/>
                        </a:tabLst>
                      </a:pPr>
                      <a:r>
                        <a:rPr lang="pt-PT" sz="1200" dirty="0">
                          <a:effectLst/>
                          <a:latin typeface="Century Gothic" panose="020B0502020202020204" pitchFamily="34" charset="0"/>
                        </a:rPr>
                        <a:t>Beach/lake/river   10</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358265" algn="r"/>
                        </a:tabLst>
                      </a:pPr>
                      <a:r>
                        <a:rPr lang="pt-PT" sz="1200" dirty="0">
                          <a:effectLst/>
                          <a:latin typeface="Century Gothic" panose="020B0502020202020204" pitchFamily="34" charset="0"/>
                        </a:rPr>
                        <a:t>Yard/field/bush   11</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358265" algn="r"/>
                        </a:tabLst>
                      </a:pPr>
                      <a:r>
                        <a:rPr lang="en-US" sz="1200" dirty="0">
                          <a:effectLst/>
                          <a:latin typeface="Century Gothic" panose="020B0502020202020204" pitchFamily="34" charset="0"/>
                        </a:rPr>
                        <a:t>Street   12</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358265" algn="r"/>
                        </a:tabLst>
                      </a:pPr>
                      <a:r>
                        <a:rPr lang="en-US" sz="1200" dirty="0">
                          <a:effectLst/>
                          <a:latin typeface="Century Gothic" panose="020B0502020202020204" pitchFamily="34" charset="0"/>
                        </a:rPr>
                        <a:t>Park    13</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358265" algn="r"/>
                        </a:tabLst>
                      </a:pPr>
                      <a:r>
                        <a:rPr lang="en-US" sz="1200" dirty="0">
                          <a:effectLst/>
                          <a:latin typeface="Century Gothic" panose="020B0502020202020204" pitchFamily="34" charset="0"/>
                        </a:rPr>
                        <a:t>Construction site   14</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358265" algn="r"/>
                          <a:tab pos="1920240" algn="r"/>
                        </a:tabLst>
                      </a:pPr>
                      <a:r>
                        <a:rPr lang="en-US" sz="1200" dirty="0">
                          <a:effectLst/>
                          <a:latin typeface="Century Gothic" panose="020B0502020202020204" pitchFamily="34" charset="0"/>
                        </a:rPr>
                        <a:t>Port/harbor   15</a:t>
                      </a:r>
                      <a:endParaRPr lang="en-US" sz="1600" dirty="0">
                        <a:effectLst/>
                        <a:latin typeface="Century Gothic" panose="020B0502020202020204" pitchFamily="34" charset="0"/>
                      </a:endParaRPr>
                    </a:p>
                    <a:p>
                      <a:pPr marL="0" marR="47625" algn="r">
                        <a:lnSpc>
                          <a:spcPct val="115000"/>
                        </a:lnSpc>
                        <a:spcBef>
                          <a:spcPts val="0"/>
                        </a:spcBef>
                        <a:spcAft>
                          <a:spcPts val="0"/>
                        </a:spcAft>
                        <a:tabLst>
                          <a:tab pos="1358265" algn="r"/>
                          <a:tab pos="1920240" algn="r"/>
                        </a:tabLst>
                      </a:pPr>
                      <a:r>
                        <a:rPr lang="en-US" sz="1200" dirty="0">
                          <a:effectLst/>
                          <a:latin typeface="Century Gothic" panose="020B0502020202020204" pitchFamily="34" charset="0"/>
                        </a:rPr>
                        <a:t>Bus/train/taxi stop   16</a:t>
                      </a:r>
                      <a:endParaRPr lang="en-US" sz="1600" dirty="0">
                        <a:effectLst/>
                        <a:latin typeface="Century Gothic" panose="020B0502020202020204" pitchFamily="34" charset="0"/>
                      </a:endParaRPr>
                    </a:p>
                    <a:p>
                      <a:endParaRPr lang="en-US" sz="1200" dirty="0">
                        <a:latin typeface="Century Gothic" panose="020B0502020202020204" pitchFamily="34" charset="0"/>
                      </a:endParaRPr>
                    </a:p>
                  </a:txBody>
                  <a:tcPr/>
                </a:tc>
                <a:tc>
                  <a:txBody>
                    <a:bodyPr/>
                    <a:lstStyle/>
                    <a:p>
                      <a:pPr marL="0" marR="99060" algn="r">
                        <a:lnSpc>
                          <a:spcPct val="115000"/>
                        </a:lnSpc>
                        <a:spcBef>
                          <a:spcPts val="0"/>
                        </a:spcBef>
                        <a:spcAft>
                          <a:spcPts val="0"/>
                        </a:spcAft>
                        <a:tabLst>
                          <a:tab pos="1362710" algn="r"/>
                        </a:tabLst>
                      </a:pPr>
                      <a:r>
                        <a:rPr lang="en-US" sz="1200" b="1" dirty="0">
                          <a:effectLst/>
                          <a:latin typeface="Century Gothic" panose="020B0502020202020204" pitchFamily="34" charset="0"/>
                        </a:rPr>
                        <a:t>Other venues/events  </a:t>
                      </a:r>
                      <a:endParaRPr lang="en-US" sz="1600" b="1" dirty="0">
                        <a:effectLst/>
                        <a:latin typeface="Century Gothic" panose="020B0502020202020204" pitchFamily="34" charset="0"/>
                      </a:endParaRPr>
                    </a:p>
                    <a:p>
                      <a:pPr marL="0" marR="99060" algn="r">
                        <a:lnSpc>
                          <a:spcPct val="115000"/>
                        </a:lnSpc>
                        <a:spcBef>
                          <a:spcPts val="0"/>
                        </a:spcBef>
                        <a:spcAft>
                          <a:spcPts val="0"/>
                        </a:spcAft>
                        <a:tabLst>
                          <a:tab pos="1362710" algn="r"/>
                        </a:tabLst>
                      </a:pPr>
                      <a:r>
                        <a:rPr lang="pt-PT" sz="1200" dirty="0">
                          <a:effectLst/>
                          <a:latin typeface="Century Gothic" panose="020B0502020202020204" pitchFamily="34" charset="0"/>
                        </a:rPr>
                        <a:t>Restaurant  17</a:t>
                      </a:r>
                      <a:endParaRPr lang="en-US" sz="1600" dirty="0">
                        <a:effectLst/>
                        <a:latin typeface="Century Gothic" panose="020B0502020202020204" pitchFamily="34" charset="0"/>
                      </a:endParaRPr>
                    </a:p>
                    <a:p>
                      <a:pPr marL="0" marR="99060" algn="r">
                        <a:lnSpc>
                          <a:spcPct val="115000"/>
                        </a:lnSpc>
                        <a:spcBef>
                          <a:spcPts val="0"/>
                        </a:spcBef>
                        <a:spcAft>
                          <a:spcPts val="0"/>
                        </a:spcAft>
                        <a:tabLst>
                          <a:tab pos="1362710" algn="r"/>
                        </a:tabLst>
                      </a:pPr>
                      <a:r>
                        <a:rPr lang="pt-PT" sz="1200" dirty="0">
                          <a:effectLst/>
                          <a:latin typeface="Century Gothic" panose="020B0502020202020204" pitchFamily="34" charset="0"/>
                        </a:rPr>
                        <a:t>School/campus   18</a:t>
                      </a:r>
                      <a:endParaRPr lang="en-US" sz="1600" dirty="0">
                        <a:effectLst/>
                        <a:latin typeface="Century Gothic" panose="020B0502020202020204" pitchFamily="34" charset="0"/>
                      </a:endParaRPr>
                    </a:p>
                    <a:p>
                      <a:pPr marL="0" marR="99060" algn="r">
                        <a:lnSpc>
                          <a:spcPct val="115000"/>
                        </a:lnSpc>
                        <a:spcBef>
                          <a:spcPts val="0"/>
                        </a:spcBef>
                        <a:spcAft>
                          <a:spcPts val="0"/>
                        </a:spcAft>
                        <a:tabLst>
                          <a:tab pos="1362710" algn="r"/>
                        </a:tabLst>
                      </a:pPr>
                      <a:r>
                        <a:rPr lang="pt-PT" sz="1200" dirty="0">
                          <a:effectLst/>
                          <a:latin typeface="Century Gothic" panose="020B0502020202020204" pitchFamily="34" charset="0"/>
                        </a:rPr>
                        <a:t>Shopping mall/shop   19</a:t>
                      </a:r>
                      <a:endParaRPr lang="en-US" sz="1600" dirty="0">
                        <a:effectLst/>
                        <a:latin typeface="Century Gothic" panose="020B0502020202020204" pitchFamily="34" charset="0"/>
                      </a:endParaRPr>
                    </a:p>
                    <a:p>
                      <a:pPr marL="0" marR="99060" algn="r">
                        <a:lnSpc>
                          <a:spcPct val="115000"/>
                        </a:lnSpc>
                        <a:spcBef>
                          <a:spcPts val="0"/>
                        </a:spcBef>
                        <a:spcAft>
                          <a:spcPts val="0"/>
                        </a:spcAft>
                        <a:tabLst>
                          <a:tab pos="1362710" algn="r"/>
                        </a:tabLst>
                      </a:pPr>
                      <a:r>
                        <a:rPr lang="en-US" sz="1200" dirty="0">
                          <a:effectLst/>
                          <a:latin typeface="Century Gothic" panose="020B0502020202020204" pitchFamily="34" charset="0"/>
                        </a:rPr>
                        <a:t>Other physical venue   20 </a:t>
                      </a:r>
                      <a:endParaRPr lang="en-US" sz="1600" dirty="0">
                        <a:effectLst/>
                        <a:latin typeface="Century Gothic" panose="020B0502020202020204" pitchFamily="34" charset="0"/>
                      </a:endParaRPr>
                    </a:p>
                    <a:p>
                      <a:pPr marL="0" marR="99060" algn="r">
                        <a:lnSpc>
                          <a:spcPct val="115000"/>
                        </a:lnSpc>
                        <a:spcBef>
                          <a:spcPts val="0"/>
                        </a:spcBef>
                        <a:spcAft>
                          <a:spcPts val="0"/>
                        </a:spcAft>
                        <a:tabLst>
                          <a:tab pos="1362710" algn="r"/>
                        </a:tabLst>
                      </a:pPr>
                      <a:r>
                        <a:rPr lang="pt-PT" sz="1200" dirty="0">
                          <a:effectLst/>
                          <a:latin typeface="Century Gothic" panose="020B0502020202020204" pitchFamily="34" charset="0"/>
                        </a:rPr>
                        <a:t>Cultural events    21</a:t>
                      </a:r>
                      <a:endParaRPr lang="en-US" sz="1600" dirty="0">
                        <a:effectLst/>
                        <a:latin typeface="Century Gothic" panose="020B0502020202020204" pitchFamily="34" charset="0"/>
                      </a:endParaRPr>
                    </a:p>
                    <a:p>
                      <a:pPr marL="0" marR="99060" algn="r">
                        <a:lnSpc>
                          <a:spcPct val="115000"/>
                        </a:lnSpc>
                        <a:spcBef>
                          <a:spcPts val="0"/>
                        </a:spcBef>
                        <a:spcAft>
                          <a:spcPts val="0"/>
                        </a:spcAft>
                        <a:tabLst>
                          <a:tab pos="1362710" algn="r"/>
                        </a:tabLst>
                      </a:pPr>
                      <a:r>
                        <a:rPr lang="pt-PT" sz="1200" dirty="0">
                          <a:effectLst/>
                          <a:latin typeface="Century Gothic" panose="020B0502020202020204" pitchFamily="34" charset="0"/>
                        </a:rPr>
                        <a:t>Sports event    22</a:t>
                      </a:r>
                      <a:endParaRPr lang="en-US" sz="1600" dirty="0">
                        <a:effectLst/>
                        <a:latin typeface="Century Gothic" panose="020B0502020202020204" pitchFamily="34" charset="0"/>
                      </a:endParaRPr>
                    </a:p>
                    <a:p>
                      <a:pPr marL="0" marR="99060" algn="r">
                        <a:lnSpc>
                          <a:spcPct val="115000"/>
                        </a:lnSpc>
                        <a:spcBef>
                          <a:spcPts val="0"/>
                        </a:spcBef>
                        <a:spcAft>
                          <a:spcPts val="0"/>
                        </a:spcAft>
                        <a:tabLst>
                          <a:tab pos="1362710" algn="r"/>
                        </a:tabLst>
                      </a:pPr>
                      <a:r>
                        <a:rPr lang="pt-PT" sz="1200" dirty="0">
                          <a:effectLst/>
                          <a:latin typeface="Century Gothic" panose="020B0502020202020204" pitchFamily="34" charset="0"/>
                        </a:rPr>
                        <a:t>Market day event    23</a:t>
                      </a:r>
                      <a:endParaRPr lang="en-US" sz="1600" dirty="0">
                        <a:effectLst/>
                        <a:latin typeface="Century Gothic" panose="020B0502020202020204" pitchFamily="34" charset="0"/>
                      </a:endParaRPr>
                    </a:p>
                    <a:p>
                      <a:pPr marL="0" marR="99060" algn="r">
                        <a:lnSpc>
                          <a:spcPct val="115000"/>
                        </a:lnSpc>
                        <a:spcBef>
                          <a:spcPts val="0"/>
                        </a:spcBef>
                        <a:spcAft>
                          <a:spcPts val="0"/>
                        </a:spcAft>
                        <a:tabLst>
                          <a:tab pos="1362710" algn="r"/>
                        </a:tabLst>
                      </a:pPr>
                      <a:r>
                        <a:rPr lang="en-US" sz="1200" dirty="0">
                          <a:effectLst/>
                          <a:latin typeface="Century Gothic" panose="020B0502020202020204" pitchFamily="34" charset="0"/>
                        </a:rPr>
                        <a:t>Other event    24</a:t>
                      </a:r>
                      <a:endParaRPr lang="en-US" sz="1600" dirty="0">
                        <a:effectLst/>
                        <a:latin typeface="Century Gothic" panose="020B0502020202020204" pitchFamily="34" charset="0"/>
                      </a:endParaRPr>
                    </a:p>
                    <a:p>
                      <a:endParaRPr lang="en-US" sz="1200" dirty="0">
                        <a:latin typeface="Century Gothic" panose="020B0502020202020204" pitchFamily="34" charset="0"/>
                      </a:endParaRPr>
                    </a:p>
                  </a:txBody>
                  <a:tcPr/>
                </a:tc>
                <a:tc>
                  <a:txBody>
                    <a:bodyPr/>
                    <a:lstStyle/>
                    <a:p>
                      <a:pPr marL="0" marR="104140" algn="r">
                        <a:lnSpc>
                          <a:spcPct val="115000"/>
                        </a:lnSpc>
                        <a:spcBef>
                          <a:spcPts val="0"/>
                        </a:spcBef>
                        <a:spcAft>
                          <a:spcPts val="0"/>
                        </a:spcAft>
                      </a:pPr>
                      <a:r>
                        <a:rPr lang="pt-PT" sz="1200" b="1" dirty="0">
                          <a:effectLst/>
                          <a:latin typeface="Century Gothic" panose="020B0502020202020204" pitchFamily="34" charset="0"/>
                        </a:rPr>
                        <a:t>Internet and social media</a:t>
                      </a:r>
                      <a:endParaRPr lang="en-US" sz="1600" b="1" dirty="0">
                        <a:effectLst/>
                        <a:latin typeface="Century Gothic" panose="020B0502020202020204" pitchFamily="34" charset="0"/>
                      </a:endParaRPr>
                    </a:p>
                    <a:p>
                      <a:pPr marL="0" marR="104140" algn="r">
                        <a:lnSpc>
                          <a:spcPct val="115000"/>
                        </a:lnSpc>
                        <a:spcBef>
                          <a:spcPts val="0"/>
                        </a:spcBef>
                        <a:spcAft>
                          <a:spcPts val="0"/>
                        </a:spcAft>
                      </a:pPr>
                      <a:r>
                        <a:rPr lang="pt-PT" sz="1200" dirty="0">
                          <a:effectLst/>
                          <a:latin typeface="Century Gothic" panose="020B0502020202020204" pitchFamily="34" charset="0"/>
                        </a:rPr>
                        <a:t>Internet site  25</a:t>
                      </a:r>
                      <a:endParaRPr lang="en-US" sz="1600" dirty="0">
                        <a:effectLst/>
                        <a:latin typeface="Century Gothic" panose="020B0502020202020204" pitchFamily="34" charset="0"/>
                      </a:endParaRPr>
                    </a:p>
                    <a:p>
                      <a:pPr marL="0" marR="104140" algn="r">
                        <a:lnSpc>
                          <a:spcPct val="115000"/>
                        </a:lnSpc>
                        <a:spcBef>
                          <a:spcPts val="0"/>
                        </a:spcBef>
                        <a:spcAft>
                          <a:spcPts val="0"/>
                        </a:spcAft>
                      </a:pPr>
                      <a:r>
                        <a:rPr lang="pt-PT" sz="1200" dirty="0">
                          <a:effectLst/>
                          <a:latin typeface="Century Gothic" panose="020B0502020202020204" pitchFamily="34" charset="0"/>
                        </a:rPr>
                        <a:t>Social media app  26</a:t>
                      </a:r>
                      <a:endParaRPr lang="en-US" sz="1600" dirty="0">
                        <a:effectLst/>
                        <a:latin typeface="Century Gothic" panose="020B0502020202020204" pitchFamily="34" charset="0"/>
                      </a:endParaRPr>
                    </a:p>
                    <a:p>
                      <a:pPr marL="0" marR="104140" algn="r">
                        <a:lnSpc>
                          <a:spcPct val="115000"/>
                        </a:lnSpc>
                        <a:spcBef>
                          <a:spcPts val="0"/>
                        </a:spcBef>
                        <a:spcAft>
                          <a:spcPts val="0"/>
                        </a:spcAft>
                      </a:pPr>
                      <a:r>
                        <a:rPr lang="pt-PT" sz="1200" dirty="0">
                          <a:effectLst/>
                          <a:latin typeface="Century Gothic" panose="020B0502020202020204" pitchFamily="34" charset="0"/>
                        </a:rPr>
                        <a:t> </a:t>
                      </a:r>
                      <a:endParaRPr lang="en-US" sz="1600" dirty="0">
                        <a:effectLst/>
                        <a:latin typeface="Century Gothic" panose="020B0502020202020204" pitchFamily="34" charset="0"/>
                      </a:endParaRPr>
                    </a:p>
                    <a:p>
                      <a:pPr marL="0" marR="104140" algn="r">
                        <a:lnSpc>
                          <a:spcPct val="115000"/>
                        </a:lnSpc>
                        <a:spcBef>
                          <a:spcPts val="0"/>
                        </a:spcBef>
                        <a:spcAft>
                          <a:spcPts val="0"/>
                        </a:spcAft>
                      </a:pPr>
                      <a:r>
                        <a:rPr lang="pt-PT" sz="1200" b="1" dirty="0">
                          <a:effectLst/>
                          <a:latin typeface="Century Gothic" panose="020B0502020202020204" pitchFamily="34" charset="0"/>
                        </a:rPr>
                        <a:t>Private (excluded) venues               </a:t>
                      </a:r>
                      <a:endParaRPr lang="en-US" sz="1600" b="1" dirty="0">
                        <a:effectLst/>
                        <a:latin typeface="Century Gothic" panose="020B0502020202020204" pitchFamily="34" charset="0"/>
                      </a:endParaRPr>
                    </a:p>
                    <a:p>
                      <a:pPr marL="0" marR="104140" algn="r">
                        <a:lnSpc>
                          <a:spcPct val="115000"/>
                        </a:lnSpc>
                        <a:spcBef>
                          <a:spcPts val="0"/>
                        </a:spcBef>
                        <a:spcAft>
                          <a:spcPts val="0"/>
                        </a:spcAft>
                      </a:pPr>
                      <a:r>
                        <a:rPr lang="pt-PT" sz="1200" dirty="0">
                          <a:effectLst/>
                          <a:latin typeface="Century Gothic" panose="020B0502020202020204" pitchFamily="34" charset="0"/>
                        </a:rPr>
                        <a:t>Telephone number  27 Private home/ parties   28</a:t>
                      </a:r>
                      <a:endParaRPr lang="en-US" sz="1600" dirty="0">
                        <a:effectLst/>
                        <a:latin typeface="Century Gothic" panose="020B0502020202020204" pitchFamily="34" charset="0"/>
                      </a:endParaRPr>
                    </a:p>
                    <a:p>
                      <a:endParaRPr lang="en-US" sz="1200" dirty="0">
                        <a:latin typeface="Century Gothic" panose="020B0502020202020204" pitchFamily="34" charset="0"/>
                      </a:endParaRPr>
                    </a:p>
                  </a:txBody>
                  <a:tcPr/>
                </a:tc>
                <a:extLst>
                  <a:ext uri="{0D108BD9-81ED-4DB2-BD59-A6C34878D82A}">
                    <a16:rowId xmlns:a16="http://schemas.microsoft.com/office/drawing/2014/main" val="3866365333"/>
                  </a:ext>
                </a:extLst>
              </a:tr>
            </a:tbl>
          </a:graphicData>
        </a:graphic>
      </p:graphicFrame>
    </p:spTree>
    <p:extLst>
      <p:ext uri="{BB962C8B-B14F-4D97-AF65-F5344CB8AC3E}">
        <p14:creationId xmlns:p14="http://schemas.microsoft.com/office/powerpoint/2010/main" val="620510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A7E8FB-18B5-4EAB-B1A6-C58F431CFF2E}"/>
              </a:ext>
            </a:extLst>
          </p:cNvPr>
          <p:cNvSpPr>
            <a:spLocks noGrp="1"/>
          </p:cNvSpPr>
          <p:nvPr>
            <p:ph type="body" sz="quarter" idx="10"/>
          </p:nvPr>
        </p:nvSpPr>
        <p:spPr>
          <a:xfrm>
            <a:off x="578565" y="1828800"/>
            <a:ext cx="7930429" cy="4572000"/>
          </a:xfrm>
        </p:spPr>
        <p:txBody>
          <a:bodyPr/>
          <a:lstStyle/>
          <a:p>
            <a:r>
              <a:rPr lang="en-US" sz="2000" dirty="0"/>
              <a:t>Findings from the readiness assessment should be  used to adapt the protocol, so it is acceptable to key populations, does not pose risks, reflects the type of venues that key populations identify, and will be supported by service providers in the area.</a:t>
            </a:r>
          </a:p>
          <a:p>
            <a:r>
              <a:rPr lang="en-US" sz="2000" dirty="0"/>
              <a:t>The National Steering Committee should  replace districts that decline participation and districts with safety issues that cannot be resolved. </a:t>
            </a:r>
          </a:p>
          <a:p>
            <a:r>
              <a:rPr lang="en-US" sz="2000" dirty="0"/>
              <a:t>For example, in Malawi, two districts were replaced because of unrest in the district over HIV testing. In Uganda, one district was replaced because of a concurrently implemented large sex worker survey there. </a:t>
            </a:r>
          </a:p>
        </p:txBody>
      </p:sp>
      <p:sp>
        <p:nvSpPr>
          <p:cNvPr id="3" name="Title 2">
            <a:extLst>
              <a:ext uri="{FF2B5EF4-FFF2-40B4-BE49-F238E27FC236}">
                <a16:creationId xmlns:a16="http://schemas.microsoft.com/office/drawing/2014/main" id="{0EEF25C4-90C7-43AC-83E0-AE2375EC46F4}"/>
              </a:ext>
            </a:extLst>
          </p:cNvPr>
          <p:cNvSpPr>
            <a:spLocks noGrp="1"/>
          </p:cNvSpPr>
          <p:nvPr>
            <p:ph type="title"/>
          </p:nvPr>
        </p:nvSpPr>
        <p:spPr/>
        <p:txBody>
          <a:bodyPr/>
          <a:lstStyle/>
          <a:p>
            <a:r>
              <a:rPr lang="en-US" dirty="0"/>
              <a:t>Use findings to design the study’s protocol </a:t>
            </a:r>
          </a:p>
        </p:txBody>
      </p:sp>
    </p:spTree>
    <p:extLst>
      <p:ext uri="{BB962C8B-B14F-4D97-AF65-F5344CB8AC3E}">
        <p14:creationId xmlns:p14="http://schemas.microsoft.com/office/powerpoint/2010/main" val="3841278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526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p:txBody>
          <a:bodyPr/>
          <a:lstStyle/>
          <a:p>
            <a:r>
              <a:rPr lang="en-US" dirty="0"/>
              <a:t> </a:t>
            </a:r>
          </a:p>
        </p:txBody>
      </p:sp>
      <p:sp>
        <p:nvSpPr>
          <p:cNvPr id="5" name="Title 11">
            <a:extLst>
              <a:ext uri="{FF2B5EF4-FFF2-40B4-BE49-F238E27FC236}">
                <a16:creationId xmlns:a16="http://schemas.microsoft.com/office/drawing/2014/main" id="{4E4140CF-0E63-4429-84E5-ECA9C5FB4897}"/>
              </a:ext>
            </a:extLst>
          </p:cNvPr>
          <p:cNvSpPr txBox="1">
            <a:spLocks/>
          </p:cNvSpPr>
          <p:nvPr/>
        </p:nvSpPr>
        <p:spPr>
          <a:xfrm>
            <a:off x="685800" y="4550626"/>
            <a:ext cx="7954817" cy="1008529"/>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400" kern="0" dirty="0"/>
              <a:t>6. Study Design and Methods </a:t>
            </a:r>
          </a:p>
        </p:txBody>
      </p:sp>
    </p:spTree>
    <p:extLst>
      <p:ext uri="{BB962C8B-B14F-4D97-AF65-F5344CB8AC3E}">
        <p14:creationId xmlns:p14="http://schemas.microsoft.com/office/powerpoint/2010/main" val="359619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D6C76A-4094-4180-A97A-4A18DCA5211B}"/>
              </a:ext>
            </a:extLst>
          </p:cNvPr>
          <p:cNvSpPr>
            <a:spLocks noGrp="1"/>
          </p:cNvSpPr>
          <p:nvPr>
            <p:ph type="title"/>
          </p:nvPr>
        </p:nvSpPr>
        <p:spPr>
          <a:xfrm>
            <a:off x="381000" y="107033"/>
            <a:ext cx="7885545" cy="1416967"/>
          </a:xfrm>
        </p:spPr>
        <p:txBody>
          <a:bodyPr/>
          <a:lstStyle/>
          <a:p>
            <a:r>
              <a:rPr lang="en-US" dirty="0"/>
              <a:t>Worksheet 1.1. Study Summary and Time Frame</a:t>
            </a:r>
          </a:p>
        </p:txBody>
      </p:sp>
      <p:graphicFrame>
        <p:nvGraphicFramePr>
          <p:cNvPr id="8" name="Table 7">
            <a:extLst>
              <a:ext uri="{FF2B5EF4-FFF2-40B4-BE49-F238E27FC236}">
                <a16:creationId xmlns:a16="http://schemas.microsoft.com/office/drawing/2014/main" id="{3E328459-8920-4B31-9901-1D331A71D84C}"/>
              </a:ext>
            </a:extLst>
          </p:cNvPr>
          <p:cNvGraphicFramePr>
            <a:graphicFrameLocks noGrp="1"/>
          </p:cNvGraphicFramePr>
          <p:nvPr>
            <p:extLst>
              <p:ext uri="{D42A27DB-BD31-4B8C-83A1-F6EECF244321}">
                <p14:modId xmlns:p14="http://schemas.microsoft.com/office/powerpoint/2010/main" val="2320485195"/>
              </p:ext>
            </p:extLst>
          </p:nvPr>
        </p:nvGraphicFramePr>
        <p:xfrm>
          <a:off x="381000" y="1697691"/>
          <a:ext cx="3349625" cy="4615056"/>
        </p:xfrm>
        <a:graphic>
          <a:graphicData uri="http://schemas.openxmlformats.org/drawingml/2006/table">
            <a:tbl>
              <a:tblPr firstRow="1" firstCol="1" bandRow="1">
                <a:tableStyleId>{912C8C85-51F0-491E-9774-3900AFEF0FD7}</a:tableStyleId>
              </a:tblPr>
              <a:tblGrid>
                <a:gridCol w="616904">
                  <a:extLst>
                    <a:ext uri="{9D8B030D-6E8A-4147-A177-3AD203B41FA5}">
                      <a16:colId xmlns:a16="http://schemas.microsoft.com/office/drawing/2014/main" val="3452079357"/>
                    </a:ext>
                  </a:extLst>
                </a:gridCol>
                <a:gridCol w="2732721">
                  <a:extLst>
                    <a:ext uri="{9D8B030D-6E8A-4147-A177-3AD203B41FA5}">
                      <a16:colId xmlns:a16="http://schemas.microsoft.com/office/drawing/2014/main" val="898250549"/>
                    </a:ext>
                  </a:extLst>
                </a:gridCol>
              </a:tblGrid>
              <a:tr h="0">
                <a:tc>
                  <a:txBody>
                    <a:bodyPr/>
                    <a:lstStyle/>
                    <a:p>
                      <a:pPr marL="0" marR="0" indent="0">
                        <a:lnSpc>
                          <a:spcPts val="1500"/>
                        </a:lnSpc>
                        <a:spcBef>
                          <a:spcPts val="0"/>
                        </a:spcBef>
                        <a:spcAft>
                          <a:spcPts val="600"/>
                        </a:spcAft>
                      </a:pPr>
                      <a:r>
                        <a:rPr lang="en-US" sz="800" dirty="0">
                          <a:effectLst/>
                        </a:rPr>
                        <a:t>Study Title </a:t>
                      </a:r>
                      <a:endParaRPr lang="en-US" sz="8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marR="0">
                        <a:spcBef>
                          <a:spcPts val="0"/>
                        </a:spcBef>
                        <a:spcAft>
                          <a:spcPts val="600"/>
                        </a:spcAft>
                      </a:pPr>
                      <a:r>
                        <a:rPr lang="en-GB" sz="800" dirty="0">
                          <a:effectLst/>
                        </a:rPr>
                        <a:t>The 2019 PLACE Study in Carolina. </a:t>
                      </a:r>
                      <a:endParaRPr lang="en-US"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9103381"/>
                  </a:ext>
                </a:extLst>
              </a:tr>
              <a:tr h="0">
                <a:tc>
                  <a:txBody>
                    <a:bodyPr/>
                    <a:lstStyle/>
                    <a:p>
                      <a:pPr marL="0" marR="0" indent="0">
                        <a:lnSpc>
                          <a:spcPts val="1500"/>
                        </a:lnSpc>
                        <a:spcBef>
                          <a:spcPts val="0"/>
                        </a:spcBef>
                        <a:spcAft>
                          <a:spcPts val="600"/>
                        </a:spcAft>
                      </a:pPr>
                      <a:r>
                        <a:rPr lang="en-US" sz="800" dirty="0">
                          <a:effectLst/>
                        </a:rPr>
                        <a:t>Aim </a:t>
                      </a:r>
                      <a:endParaRPr lang="en-US" sz="8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marR="0">
                        <a:spcBef>
                          <a:spcPts val="0"/>
                        </a:spcBef>
                        <a:spcAft>
                          <a:spcPts val="600"/>
                        </a:spcAft>
                      </a:pPr>
                      <a:r>
                        <a:rPr lang="en-GB" sz="800" dirty="0">
                          <a:effectLst/>
                        </a:rPr>
                        <a:t>To increase local capacity to understand the drivers of local HIV epidemics, identify gaps in services among those most likely to acquire and transmit HIV, and provide evidence to support tailored interventions to reduce HIV transmission and improve access to treatment.</a:t>
                      </a:r>
                      <a:endParaRPr lang="en-US"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6573341"/>
                  </a:ext>
                </a:extLst>
              </a:tr>
              <a:tr h="0">
                <a:tc>
                  <a:txBody>
                    <a:bodyPr/>
                    <a:lstStyle/>
                    <a:p>
                      <a:pPr marL="0" marR="0" indent="0">
                        <a:lnSpc>
                          <a:spcPts val="1500"/>
                        </a:lnSpc>
                        <a:spcBef>
                          <a:spcPts val="0"/>
                        </a:spcBef>
                        <a:spcAft>
                          <a:spcPts val="600"/>
                        </a:spcAft>
                      </a:pPr>
                      <a:r>
                        <a:rPr lang="en-US" sz="800" dirty="0">
                          <a:effectLst/>
                        </a:rPr>
                        <a:t>Objectives</a:t>
                      </a:r>
                      <a:endParaRPr lang="en-US" sz="8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28600" marR="0" indent="0">
                        <a:spcBef>
                          <a:spcPts val="0"/>
                        </a:spcBef>
                        <a:spcAft>
                          <a:spcPts val="600"/>
                        </a:spcAft>
                        <a:buNone/>
                      </a:pPr>
                      <a:r>
                        <a:rPr lang="en-US" sz="800" dirty="0">
                          <a:effectLst/>
                        </a:rPr>
                        <a:t>&lt;Insert specific objectives.&gt;</a:t>
                      </a:r>
                      <a:endParaRPr lang="en-US"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8602230"/>
                  </a:ext>
                </a:extLst>
              </a:tr>
              <a:tr h="0">
                <a:tc>
                  <a:txBody>
                    <a:bodyPr/>
                    <a:lstStyle/>
                    <a:p>
                      <a:pPr marL="0" marR="0" indent="0">
                        <a:lnSpc>
                          <a:spcPts val="1500"/>
                        </a:lnSpc>
                        <a:spcBef>
                          <a:spcPts val="0"/>
                        </a:spcBef>
                        <a:spcAft>
                          <a:spcPts val="0"/>
                        </a:spcAft>
                      </a:pPr>
                      <a:r>
                        <a:rPr lang="en-US" sz="800" dirty="0">
                          <a:effectLst/>
                        </a:rPr>
                        <a:t>Study Areas</a:t>
                      </a:r>
                      <a:endParaRPr lang="en-US" sz="8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ts val="1500"/>
                        </a:lnSpc>
                        <a:spcBef>
                          <a:spcPts val="0"/>
                        </a:spcBef>
                        <a:spcAft>
                          <a:spcPts val="600"/>
                        </a:spcAft>
                        <a:buFont typeface="Symbol" panose="05050102010706020507" pitchFamily="18" charset="2"/>
                        <a:buChar char=""/>
                      </a:pPr>
                      <a:r>
                        <a:rPr lang="en-US" sz="800" dirty="0">
                          <a:effectLst/>
                        </a:rPr>
                        <a:t>&lt;Insert list of selected districts&gt; </a:t>
                      </a:r>
                      <a:endParaRPr lang="en-US" sz="8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3934675"/>
                  </a:ext>
                </a:extLst>
              </a:tr>
              <a:tr h="0">
                <a:tc>
                  <a:txBody>
                    <a:bodyPr/>
                    <a:lstStyle/>
                    <a:p>
                      <a:pPr marL="0" marR="0" indent="0">
                        <a:lnSpc>
                          <a:spcPts val="1500"/>
                        </a:lnSpc>
                        <a:spcBef>
                          <a:spcPts val="0"/>
                        </a:spcBef>
                        <a:spcAft>
                          <a:spcPts val="0"/>
                        </a:spcAft>
                      </a:pPr>
                      <a:r>
                        <a:rPr lang="en-US" sz="800" dirty="0">
                          <a:effectLst/>
                        </a:rPr>
                        <a:t>Study Design: The 5 Steps of Fieldwork  </a:t>
                      </a:r>
                      <a:endParaRPr lang="en-US" sz="8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ts val="1500"/>
                        </a:lnSpc>
                        <a:spcBef>
                          <a:spcPts val="0"/>
                        </a:spcBef>
                        <a:spcAft>
                          <a:spcPts val="0"/>
                        </a:spcAft>
                        <a:buFont typeface="+mj-lt"/>
                        <a:buAutoNum type="arabicPeriod"/>
                      </a:pPr>
                      <a:r>
                        <a:rPr lang="en-US" sz="800" dirty="0">
                          <a:effectLst/>
                        </a:rPr>
                        <a:t>District launch and identification of Priority Prevention Areas</a:t>
                      </a:r>
                    </a:p>
                    <a:p>
                      <a:pPr marL="342900" marR="0" lvl="0" indent="-342900">
                        <a:lnSpc>
                          <a:spcPts val="1500"/>
                        </a:lnSpc>
                        <a:spcBef>
                          <a:spcPts val="0"/>
                        </a:spcBef>
                        <a:spcAft>
                          <a:spcPts val="0"/>
                        </a:spcAft>
                        <a:buFont typeface="+mj-lt"/>
                        <a:buAutoNum type="arabicPeriod"/>
                      </a:pPr>
                      <a:r>
                        <a:rPr lang="en-US" sz="800" dirty="0">
                          <a:effectLst/>
                        </a:rPr>
                        <a:t>Venue Identification </a:t>
                      </a:r>
                    </a:p>
                    <a:p>
                      <a:pPr marL="342900" marR="0" lvl="0" indent="-342900">
                        <a:lnSpc>
                          <a:spcPts val="1500"/>
                        </a:lnSpc>
                        <a:spcBef>
                          <a:spcPts val="0"/>
                        </a:spcBef>
                        <a:spcAft>
                          <a:spcPts val="0"/>
                        </a:spcAft>
                        <a:buFont typeface="+mj-lt"/>
                        <a:buAutoNum type="arabicPeriod"/>
                      </a:pPr>
                      <a:r>
                        <a:rPr lang="en-US" sz="800" dirty="0">
                          <a:effectLst/>
                        </a:rPr>
                        <a:t>Venue verification, profiling, and mapping </a:t>
                      </a:r>
                    </a:p>
                    <a:p>
                      <a:pPr marL="342900" marR="0" lvl="0" indent="-342900">
                        <a:lnSpc>
                          <a:spcPts val="1500"/>
                        </a:lnSpc>
                        <a:spcBef>
                          <a:spcPts val="0"/>
                        </a:spcBef>
                        <a:spcAft>
                          <a:spcPts val="0"/>
                        </a:spcAft>
                        <a:buFont typeface="+mj-lt"/>
                        <a:buAutoNum type="arabicPeriod"/>
                      </a:pPr>
                      <a:r>
                        <a:rPr lang="en-US" sz="800" dirty="0">
                          <a:effectLst/>
                        </a:rPr>
                        <a:t>Bio-behavioral survey </a:t>
                      </a:r>
                    </a:p>
                    <a:p>
                      <a:pPr marL="342900" marR="0" lvl="0" indent="-342900">
                        <a:lnSpc>
                          <a:spcPts val="1500"/>
                        </a:lnSpc>
                        <a:spcBef>
                          <a:spcPts val="0"/>
                        </a:spcBef>
                        <a:spcAft>
                          <a:spcPts val="600"/>
                        </a:spcAft>
                        <a:buFont typeface="+mj-lt"/>
                        <a:buAutoNum type="arabicPeriod"/>
                      </a:pPr>
                      <a:r>
                        <a:rPr lang="en-US" sz="800" dirty="0">
                          <a:effectLst/>
                        </a:rPr>
                        <a:t>Feedback and data use workshop</a:t>
                      </a:r>
                      <a:endParaRPr lang="en-US" sz="8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2445430"/>
                  </a:ext>
                </a:extLst>
              </a:tr>
              <a:tr h="0">
                <a:tc>
                  <a:txBody>
                    <a:bodyPr/>
                    <a:lstStyle/>
                    <a:p>
                      <a:pPr marL="0" marR="0" indent="0">
                        <a:lnSpc>
                          <a:spcPts val="1500"/>
                        </a:lnSpc>
                        <a:spcBef>
                          <a:spcPts val="0"/>
                        </a:spcBef>
                        <a:spcAft>
                          <a:spcPts val="0"/>
                        </a:spcAft>
                      </a:pPr>
                      <a:r>
                        <a:rPr lang="en-US" sz="800" dirty="0">
                          <a:effectLst/>
                        </a:rPr>
                        <a:t>Methods </a:t>
                      </a:r>
                      <a:endParaRPr lang="en-US" sz="8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ts val="1500"/>
                        </a:lnSpc>
                        <a:spcBef>
                          <a:spcPts val="0"/>
                        </a:spcBef>
                        <a:spcAft>
                          <a:spcPts val="0"/>
                        </a:spcAft>
                        <a:buFont typeface="Symbol" panose="05050102010706020507" pitchFamily="18" charset="2"/>
                        <a:buChar char=""/>
                      </a:pPr>
                      <a:r>
                        <a:rPr lang="en-US" sz="800" dirty="0">
                          <a:effectLst/>
                        </a:rPr>
                        <a:t>Stakeholder input  </a:t>
                      </a:r>
                    </a:p>
                    <a:p>
                      <a:pPr marL="342900" marR="0" lvl="0" indent="-342900">
                        <a:lnSpc>
                          <a:spcPts val="1500"/>
                        </a:lnSpc>
                        <a:spcBef>
                          <a:spcPts val="0"/>
                        </a:spcBef>
                        <a:spcAft>
                          <a:spcPts val="0"/>
                        </a:spcAft>
                        <a:buFont typeface="Symbol" panose="05050102010706020507" pitchFamily="18" charset="2"/>
                        <a:buChar char=""/>
                      </a:pPr>
                      <a:r>
                        <a:rPr lang="en-US" sz="800" dirty="0">
                          <a:effectLst/>
                        </a:rPr>
                        <a:t>Community informant interviews </a:t>
                      </a:r>
                    </a:p>
                    <a:p>
                      <a:pPr marL="342900" marR="0" lvl="0" indent="-342900">
                        <a:lnSpc>
                          <a:spcPts val="1500"/>
                        </a:lnSpc>
                        <a:spcBef>
                          <a:spcPts val="0"/>
                        </a:spcBef>
                        <a:spcAft>
                          <a:spcPts val="0"/>
                        </a:spcAft>
                        <a:buFont typeface="Symbol" panose="05050102010706020507" pitchFamily="18" charset="2"/>
                        <a:buChar char=""/>
                      </a:pPr>
                      <a:r>
                        <a:rPr lang="en-US" sz="800" dirty="0">
                          <a:effectLst/>
                        </a:rPr>
                        <a:t>Programmatic mapping </a:t>
                      </a:r>
                    </a:p>
                    <a:p>
                      <a:pPr marL="342900" marR="0" lvl="0" indent="-342900">
                        <a:lnSpc>
                          <a:spcPts val="1500"/>
                        </a:lnSpc>
                        <a:spcBef>
                          <a:spcPts val="0"/>
                        </a:spcBef>
                        <a:spcAft>
                          <a:spcPts val="0"/>
                        </a:spcAft>
                        <a:buFont typeface="Symbol" panose="05050102010706020507" pitchFamily="18" charset="2"/>
                        <a:buChar char=""/>
                      </a:pPr>
                      <a:r>
                        <a:rPr lang="en-US" sz="800" dirty="0">
                          <a:effectLst/>
                        </a:rPr>
                        <a:t>Bio-behavioral surveys </a:t>
                      </a:r>
                    </a:p>
                    <a:p>
                      <a:pPr marL="342900" marR="0" lvl="0" indent="-342900">
                        <a:lnSpc>
                          <a:spcPts val="1500"/>
                        </a:lnSpc>
                        <a:spcBef>
                          <a:spcPts val="0"/>
                        </a:spcBef>
                        <a:spcAft>
                          <a:spcPts val="0"/>
                        </a:spcAft>
                        <a:buFont typeface="Symbol" panose="05050102010706020507" pitchFamily="18" charset="2"/>
                        <a:buChar char=""/>
                      </a:pPr>
                      <a:r>
                        <a:rPr lang="en-US" sz="800" dirty="0">
                          <a:effectLst/>
                        </a:rPr>
                        <a:t>HIV testing and viral load estimation</a:t>
                      </a:r>
                    </a:p>
                    <a:p>
                      <a:pPr marL="342900" marR="0" lvl="0" indent="-342900">
                        <a:lnSpc>
                          <a:spcPts val="1500"/>
                        </a:lnSpc>
                        <a:spcBef>
                          <a:spcPts val="0"/>
                        </a:spcBef>
                        <a:spcAft>
                          <a:spcPts val="600"/>
                        </a:spcAft>
                        <a:buFont typeface="Symbol" panose="05050102010706020507" pitchFamily="18" charset="2"/>
                        <a:buChar char=""/>
                      </a:pPr>
                      <a:r>
                        <a:rPr lang="en-US" sz="800" dirty="0">
                          <a:effectLst/>
                        </a:rPr>
                        <a:t>Data use workshops </a:t>
                      </a:r>
                      <a:endParaRPr lang="en-US" sz="8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598921"/>
                  </a:ext>
                </a:extLst>
              </a:tr>
              <a:tr h="0">
                <a:tc>
                  <a:txBody>
                    <a:bodyPr/>
                    <a:lstStyle/>
                    <a:p>
                      <a:pPr marL="0" marR="0" indent="0">
                        <a:lnSpc>
                          <a:spcPts val="1500"/>
                        </a:lnSpc>
                        <a:spcBef>
                          <a:spcPts val="0"/>
                        </a:spcBef>
                        <a:spcAft>
                          <a:spcPts val="0"/>
                        </a:spcAft>
                      </a:pPr>
                      <a:r>
                        <a:rPr lang="en-US" sz="800" dirty="0">
                          <a:effectLst/>
                        </a:rPr>
                        <a:t>Participants per District </a:t>
                      </a:r>
                      <a:endParaRPr lang="en-US" sz="8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ts val="1500"/>
                        </a:lnSpc>
                        <a:spcBef>
                          <a:spcPts val="0"/>
                        </a:spcBef>
                        <a:spcAft>
                          <a:spcPts val="0"/>
                        </a:spcAft>
                        <a:buFont typeface="Symbol" panose="05050102010706020507" pitchFamily="18" charset="2"/>
                        <a:buChar char=""/>
                      </a:pPr>
                      <a:r>
                        <a:rPr lang="en-US" sz="800" dirty="0">
                          <a:effectLst/>
                        </a:rPr>
                        <a:t>10-50 district stakeholders </a:t>
                      </a:r>
                    </a:p>
                    <a:p>
                      <a:pPr marL="342900" marR="0" lvl="0" indent="-342900">
                        <a:lnSpc>
                          <a:spcPts val="1500"/>
                        </a:lnSpc>
                        <a:spcBef>
                          <a:spcPts val="0"/>
                        </a:spcBef>
                        <a:spcAft>
                          <a:spcPts val="0"/>
                        </a:spcAft>
                        <a:buFont typeface="Symbol" panose="05050102010706020507" pitchFamily="18" charset="2"/>
                        <a:buChar char=""/>
                      </a:pPr>
                      <a:r>
                        <a:rPr lang="en-US" sz="800" dirty="0">
                          <a:effectLst/>
                        </a:rPr>
                        <a:t>300 community informants </a:t>
                      </a:r>
                    </a:p>
                    <a:p>
                      <a:pPr marL="342900" marR="0" lvl="0" indent="-342900">
                        <a:lnSpc>
                          <a:spcPts val="1500"/>
                        </a:lnSpc>
                        <a:spcBef>
                          <a:spcPts val="0"/>
                        </a:spcBef>
                        <a:spcAft>
                          <a:spcPts val="0"/>
                        </a:spcAft>
                        <a:buFont typeface="Symbol" panose="05050102010706020507" pitchFamily="18" charset="2"/>
                        <a:buChar char=""/>
                      </a:pPr>
                      <a:r>
                        <a:rPr lang="en-US" sz="800" dirty="0">
                          <a:effectLst/>
                        </a:rPr>
                        <a:t>300 venue informants </a:t>
                      </a:r>
                    </a:p>
                    <a:p>
                      <a:pPr marL="342900" marR="0" lvl="0" indent="-342900">
                        <a:lnSpc>
                          <a:spcPts val="1500"/>
                        </a:lnSpc>
                        <a:spcBef>
                          <a:spcPts val="0"/>
                        </a:spcBef>
                        <a:spcAft>
                          <a:spcPts val="0"/>
                        </a:spcAft>
                        <a:buFont typeface="Symbol" panose="05050102010706020507" pitchFamily="18" charset="2"/>
                        <a:buChar char=""/>
                      </a:pPr>
                      <a:r>
                        <a:rPr lang="en-US" sz="800" dirty="0">
                          <a:effectLst/>
                        </a:rPr>
                        <a:t>90 venue workers </a:t>
                      </a:r>
                    </a:p>
                    <a:p>
                      <a:pPr marL="342900" marR="0" lvl="0" indent="-342900">
                        <a:lnSpc>
                          <a:spcPts val="1500"/>
                        </a:lnSpc>
                        <a:spcBef>
                          <a:spcPts val="0"/>
                        </a:spcBef>
                        <a:spcAft>
                          <a:spcPts val="600"/>
                        </a:spcAft>
                        <a:buFont typeface="Symbol" panose="05050102010706020507" pitchFamily="18" charset="2"/>
                        <a:buChar char=""/>
                      </a:pPr>
                      <a:r>
                        <a:rPr lang="en-US" sz="800" dirty="0">
                          <a:effectLst/>
                        </a:rPr>
                        <a:t>600 venue patrons </a:t>
                      </a:r>
                      <a:endParaRPr lang="en-US" sz="8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8736695"/>
                  </a:ext>
                </a:extLst>
              </a:tr>
            </a:tbl>
          </a:graphicData>
        </a:graphic>
      </p:graphicFrame>
      <p:graphicFrame>
        <p:nvGraphicFramePr>
          <p:cNvPr id="10" name="Table 9">
            <a:extLst>
              <a:ext uri="{FF2B5EF4-FFF2-40B4-BE49-F238E27FC236}">
                <a16:creationId xmlns:a16="http://schemas.microsoft.com/office/drawing/2014/main" id="{5670AF71-BCFA-4ED7-B69F-A89FBFAEBE1C}"/>
              </a:ext>
            </a:extLst>
          </p:cNvPr>
          <p:cNvGraphicFramePr>
            <a:graphicFrameLocks noGrp="1"/>
          </p:cNvGraphicFramePr>
          <p:nvPr>
            <p:extLst>
              <p:ext uri="{D42A27DB-BD31-4B8C-83A1-F6EECF244321}">
                <p14:modId xmlns:p14="http://schemas.microsoft.com/office/powerpoint/2010/main" val="3757749877"/>
              </p:ext>
            </p:extLst>
          </p:nvPr>
        </p:nvGraphicFramePr>
        <p:xfrm>
          <a:off x="3795539" y="1697691"/>
          <a:ext cx="3778228" cy="4947908"/>
        </p:xfrm>
        <a:graphic>
          <a:graphicData uri="http://schemas.openxmlformats.org/drawingml/2006/table">
            <a:tbl>
              <a:tblPr firstRow="1" firstCol="1" bandRow="1">
                <a:tableStyleId>{912C8C85-51F0-491E-9774-3900AFEF0FD7}</a:tableStyleId>
              </a:tblPr>
              <a:tblGrid>
                <a:gridCol w="762000">
                  <a:extLst>
                    <a:ext uri="{9D8B030D-6E8A-4147-A177-3AD203B41FA5}">
                      <a16:colId xmlns:a16="http://schemas.microsoft.com/office/drawing/2014/main" val="4170921294"/>
                    </a:ext>
                  </a:extLst>
                </a:gridCol>
                <a:gridCol w="228600">
                  <a:extLst>
                    <a:ext uri="{9D8B030D-6E8A-4147-A177-3AD203B41FA5}">
                      <a16:colId xmlns:a16="http://schemas.microsoft.com/office/drawing/2014/main" val="2205830028"/>
                    </a:ext>
                  </a:extLst>
                </a:gridCol>
                <a:gridCol w="2787628">
                  <a:extLst>
                    <a:ext uri="{9D8B030D-6E8A-4147-A177-3AD203B41FA5}">
                      <a16:colId xmlns:a16="http://schemas.microsoft.com/office/drawing/2014/main" val="3860199341"/>
                    </a:ext>
                  </a:extLst>
                </a:gridCol>
              </a:tblGrid>
              <a:tr h="104012">
                <a:tc>
                  <a:txBody>
                    <a:bodyPr/>
                    <a:lstStyle/>
                    <a:p>
                      <a:pPr marL="0" marR="0" indent="0" eaLnBrk="1" hangingPunct="1">
                        <a:lnSpc>
                          <a:spcPts val="1500"/>
                        </a:lnSpc>
                        <a:spcBef>
                          <a:spcPts val="0"/>
                        </a:spcBef>
                        <a:spcAft>
                          <a:spcPts val="0"/>
                        </a:spcAft>
                      </a:pPr>
                      <a:endParaRPr lang="en-US" sz="800" b="1" dirty="0">
                        <a:solidFill>
                          <a:schemeClr val="lt1"/>
                        </a:solidFill>
                        <a:effectLst/>
                        <a:latin typeface="+mn-lt"/>
                        <a:ea typeface="+mn-ea"/>
                        <a:cs typeface="+mn-cs"/>
                      </a:endParaRPr>
                    </a:p>
                  </a:txBody>
                  <a:tcPr marL="68580" marR="68580" marT="0" marB="0"/>
                </a:tc>
                <a:tc gridSpan="2">
                  <a:txBody>
                    <a:bodyPr/>
                    <a:lstStyle/>
                    <a:p>
                      <a:pPr marL="0" marR="0" indent="0" eaLnBrk="1" hangingPunct="1">
                        <a:lnSpc>
                          <a:spcPts val="1500"/>
                        </a:lnSpc>
                        <a:spcBef>
                          <a:spcPts val="0"/>
                        </a:spcBef>
                        <a:spcAft>
                          <a:spcPts val="0"/>
                        </a:spcAft>
                      </a:pPr>
                      <a:endParaRPr lang="en-US" sz="800" b="1" dirty="0">
                        <a:solidFill>
                          <a:schemeClr val="tx1"/>
                        </a:solidFill>
                        <a:effectLst/>
                        <a:latin typeface="+mn-lt"/>
                        <a:ea typeface="+mn-ea"/>
                        <a:cs typeface="+mn-cs"/>
                      </a:endParaRPr>
                    </a:p>
                  </a:txBody>
                  <a:tcPr marL="68580" marR="68580" marT="0" marB="0"/>
                </a:tc>
                <a:tc hMerge="1">
                  <a:txBody>
                    <a:bodyPr/>
                    <a:lstStyle/>
                    <a:p>
                      <a:pPr marL="0" marR="0" indent="0" eaLnBrk="1" hangingPunct="1">
                        <a:lnSpc>
                          <a:spcPts val="1500"/>
                        </a:lnSpc>
                        <a:spcBef>
                          <a:spcPts val="0"/>
                        </a:spcBef>
                        <a:spcAft>
                          <a:spcPts val="0"/>
                        </a:spcAft>
                      </a:pPr>
                      <a:endParaRPr lang="en-US" sz="800" b="1"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val="1783669037"/>
                  </a:ext>
                </a:extLst>
              </a:tr>
              <a:tr h="467676">
                <a:tc>
                  <a:txBody>
                    <a:bodyPr/>
                    <a:lstStyle/>
                    <a:p>
                      <a:pPr marL="0" marR="0" indent="0" eaLnBrk="1" hangingPunct="1">
                        <a:lnSpc>
                          <a:spcPct val="100000"/>
                        </a:lnSpc>
                        <a:spcBef>
                          <a:spcPts val="0"/>
                        </a:spcBef>
                        <a:spcAft>
                          <a:spcPts val="0"/>
                        </a:spcAft>
                      </a:pPr>
                      <a:r>
                        <a:rPr lang="en-US" sz="800" dirty="0">
                          <a:effectLst/>
                        </a:rPr>
                        <a:t>Total Expected Number of Key Populations</a:t>
                      </a:r>
                      <a:endParaRPr lang="en-US" sz="800" b="1" dirty="0">
                        <a:solidFill>
                          <a:schemeClr val="tx1"/>
                        </a:solidFill>
                        <a:effectLst/>
                        <a:latin typeface="+mn-lt"/>
                        <a:ea typeface="+mn-ea"/>
                        <a:cs typeface="+mn-cs"/>
                      </a:endParaRPr>
                    </a:p>
                  </a:txBody>
                  <a:tcPr marL="68580" marR="68580" marT="0" marB="0"/>
                </a:tc>
                <a:tc gridSpan="2">
                  <a:txBody>
                    <a:bodyPr/>
                    <a:lstStyle/>
                    <a:p>
                      <a:pPr marL="169863" marR="0" lvl="0" indent="-169863" eaLnBrk="1" hangingPunct="1">
                        <a:lnSpc>
                          <a:spcPts val="1500"/>
                        </a:lnSpc>
                        <a:spcBef>
                          <a:spcPts val="0"/>
                        </a:spcBef>
                        <a:spcAft>
                          <a:spcPts val="0"/>
                        </a:spcAft>
                        <a:buFont typeface="Symbol" panose="05050102010706020507" pitchFamily="18" charset="2"/>
                        <a:buChar char=""/>
                      </a:pPr>
                      <a:r>
                        <a:rPr lang="en-US" sz="800" dirty="0">
                          <a:effectLst/>
                        </a:rPr>
                        <a:t>&lt;Insert expected number of key populations.&gt;</a:t>
                      </a:r>
                      <a:endParaRPr lang="en-US" sz="800" b="0" dirty="0">
                        <a:solidFill>
                          <a:schemeClr val="tx1"/>
                        </a:solidFill>
                        <a:effectLst/>
                        <a:latin typeface="+mn-lt"/>
                        <a:ea typeface="+mn-ea"/>
                        <a:cs typeface="+mn-cs"/>
                      </a:endParaRPr>
                    </a:p>
                  </a:txBody>
                  <a:tcPr marL="68580" marR="68580" marT="0" marB="0"/>
                </a:tc>
                <a:tc hMerge="1">
                  <a:txBody>
                    <a:bodyPr/>
                    <a:lstStyle/>
                    <a:p>
                      <a:endParaRPr lang="en-US"/>
                    </a:p>
                  </a:txBody>
                  <a:tcPr/>
                </a:tc>
                <a:extLst>
                  <a:ext uri="{0D108BD9-81ED-4DB2-BD59-A6C34878D82A}">
                    <a16:rowId xmlns:a16="http://schemas.microsoft.com/office/drawing/2014/main" val="3177307636"/>
                  </a:ext>
                </a:extLst>
              </a:tr>
              <a:tr h="1939538">
                <a:tc>
                  <a:txBody>
                    <a:bodyPr/>
                    <a:lstStyle/>
                    <a:p>
                      <a:pPr marL="0" marR="0" indent="0" eaLnBrk="1" hangingPunct="1">
                        <a:lnSpc>
                          <a:spcPts val="1500"/>
                        </a:lnSpc>
                        <a:spcBef>
                          <a:spcPts val="0"/>
                        </a:spcBef>
                        <a:spcAft>
                          <a:spcPts val="0"/>
                        </a:spcAft>
                      </a:pPr>
                      <a:r>
                        <a:rPr lang="en-US" sz="800" dirty="0">
                          <a:effectLst/>
                        </a:rPr>
                        <a:t>Outputs in Each District</a:t>
                      </a:r>
                      <a:endParaRPr lang="en-US" sz="800" b="1" dirty="0">
                        <a:solidFill>
                          <a:schemeClr val="lt1"/>
                        </a:solidFill>
                        <a:effectLst/>
                        <a:latin typeface="+mn-lt"/>
                        <a:ea typeface="+mn-ea"/>
                        <a:cs typeface="+mn-cs"/>
                      </a:endParaRPr>
                    </a:p>
                  </a:txBody>
                  <a:tcPr marL="68580" marR="68580" marT="0" marB="0"/>
                </a:tc>
                <a:tc gridSpan="2">
                  <a:txBody>
                    <a:bodyPr/>
                    <a:lstStyle/>
                    <a:p>
                      <a:pPr marL="169863" marR="0" lvl="0" indent="-169863" eaLnBrk="1" hangingPunct="1">
                        <a:lnSpc>
                          <a:spcPts val="1500"/>
                        </a:lnSpc>
                        <a:spcBef>
                          <a:spcPts val="0"/>
                        </a:spcBef>
                        <a:spcAft>
                          <a:spcPts val="0"/>
                        </a:spcAft>
                        <a:buFont typeface="Symbol" panose="05050102010706020507" pitchFamily="18" charset="2"/>
                        <a:buChar char=""/>
                      </a:pPr>
                      <a:r>
                        <a:rPr lang="en-US" sz="800" dirty="0">
                          <a:effectLst/>
                        </a:rPr>
                        <a:t>Priority Prevention Areas identified </a:t>
                      </a:r>
                    </a:p>
                    <a:p>
                      <a:pPr marL="169863" marR="0" lvl="0" indent="-169863" eaLnBrk="1" hangingPunct="1">
                        <a:lnSpc>
                          <a:spcPts val="1500"/>
                        </a:lnSpc>
                        <a:spcBef>
                          <a:spcPts val="0"/>
                        </a:spcBef>
                        <a:spcAft>
                          <a:spcPts val="0"/>
                        </a:spcAft>
                        <a:buFont typeface="Symbol" panose="05050102010706020507" pitchFamily="18" charset="2"/>
                        <a:buChar char=""/>
                      </a:pPr>
                      <a:r>
                        <a:rPr lang="en-US" sz="800" dirty="0">
                          <a:effectLst/>
                        </a:rPr>
                        <a:t>Complete list of public venues where people meet new sexual partners</a:t>
                      </a:r>
                    </a:p>
                    <a:p>
                      <a:pPr marL="169863" marR="0" lvl="0" indent="-169863" eaLnBrk="1" hangingPunct="1">
                        <a:lnSpc>
                          <a:spcPts val="1500"/>
                        </a:lnSpc>
                        <a:spcBef>
                          <a:spcPts val="0"/>
                        </a:spcBef>
                        <a:spcAft>
                          <a:spcPts val="0"/>
                        </a:spcAft>
                        <a:buFont typeface="Symbol" panose="05050102010706020507" pitchFamily="18" charset="2"/>
                        <a:buChar char=""/>
                      </a:pPr>
                      <a:r>
                        <a:rPr lang="en-US" sz="800" dirty="0">
                          <a:effectLst/>
                        </a:rPr>
                        <a:t>Complete list of public venues where people who inject drugs can be reached </a:t>
                      </a:r>
                    </a:p>
                    <a:p>
                      <a:pPr marL="169863" marR="0" lvl="0" indent="-169863" eaLnBrk="1" hangingPunct="1">
                        <a:lnSpc>
                          <a:spcPts val="1500"/>
                        </a:lnSpc>
                        <a:spcBef>
                          <a:spcPts val="0"/>
                        </a:spcBef>
                        <a:spcAft>
                          <a:spcPts val="0"/>
                        </a:spcAft>
                        <a:buFont typeface="Symbol" panose="05050102010706020507" pitchFamily="18" charset="2"/>
                        <a:buChar char=""/>
                      </a:pPr>
                      <a:r>
                        <a:rPr lang="en-US" sz="800" dirty="0">
                          <a:effectLst/>
                        </a:rPr>
                        <a:t>Venue maps and profiles </a:t>
                      </a:r>
                    </a:p>
                    <a:p>
                      <a:pPr marL="169863" marR="0" lvl="0" indent="-169863" eaLnBrk="1" hangingPunct="1">
                        <a:lnSpc>
                          <a:spcPts val="1500"/>
                        </a:lnSpc>
                        <a:spcBef>
                          <a:spcPts val="0"/>
                        </a:spcBef>
                        <a:spcAft>
                          <a:spcPts val="0"/>
                        </a:spcAft>
                        <a:buFont typeface="Symbol" panose="05050102010706020507" pitchFamily="18" charset="2"/>
                        <a:buChar char=""/>
                      </a:pPr>
                      <a:r>
                        <a:rPr lang="en-US" sz="800" dirty="0">
                          <a:effectLst/>
                        </a:rPr>
                        <a:t>Estimates: HIV prevalence, HIV transmission and acquisition risk, program coverage, prevention and treatment cascades, and key population size</a:t>
                      </a:r>
                    </a:p>
                    <a:p>
                      <a:pPr marL="169863" marR="0" lvl="0" indent="-169863" eaLnBrk="1" hangingPunct="1">
                        <a:lnSpc>
                          <a:spcPts val="1500"/>
                        </a:lnSpc>
                        <a:spcBef>
                          <a:spcPts val="0"/>
                        </a:spcBef>
                        <a:spcAft>
                          <a:spcPts val="0"/>
                        </a:spcAft>
                        <a:buFont typeface="Symbol" panose="05050102010706020507" pitchFamily="18" charset="2"/>
                        <a:buChar char=""/>
                      </a:pPr>
                      <a:r>
                        <a:rPr lang="en-US" sz="800" dirty="0">
                          <a:effectLst/>
                        </a:rPr>
                        <a:t>Action plans based on the data. </a:t>
                      </a:r>
                      <a:endParaRPr lang="en-US" sz="800" b="1" dirty="0">
                        <a:solidFill>
                          <a:schemeClr val="lt1"/>
                        </a:solidFill>
                        <a:effectLst/>
                        <a:latin typeface="+mn-lt"/>
                        <a:ea typeface="+mn-ea"/>
                        <a:cs typeface="+mn-cs"/>
                      </a:endParaRPr>
                    </a:p>
                  </a:txBody>
                  <a:tcPr marL="68580" marR="68580" marT="0" marB="0"/>
                </a:tc>
                <a:tc hMerge="1">
                  <a:txBody>
                    <a:bodyPr/>
                    <a:lstStyle/>
                    <a:p>
                      <a:pPr marL="0" marR="0" lvl="0" indent="0" eaLnBrk="1" hangingPunct="1">
                        <a:lnSpc>
                          <a:spcPts val="1500"/>
                        </a:lnSpc>
                        <a:spcBef>
                          <a:spcPts val="0"/>
                        </a:spcBef>
                        <a:spcAft>
                          <a:spcPts val="0"/>
                        </a:spcAft>
                        <a:buFont typeface="Symbol" panose="05050102010706020507" pitchFamily="18" charset="2"/>
                        <a:buChar char=""/>
                      </a:pPr>
                      <a:endParaRPr lang="en-US" sz="800" b="1"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val="3112483589"/>
                  </a:ext>
                </a:extLst>
              </a:tr>
              <a:tr h="651262">
                <a:tc>
                  <a:txBody>
                    <a:bodyPr/>
                    <a:lstStyle/>
                    <a:p>
                      <a:pPr marL="0" marR="0" indent="0" eaLnBrk="1" hangingPunct="1">
                        <a:lnSpc>
                          <a:spcPct val="100000"/>
                        </a:lnSpc>
                        <a:spcBef>
                          <a:spcPts val="0"/>
                        </a:spcBef>
                        <a:spcAft>
                          <a:spcPts val="0"/>
                        </a:spcAft>
                      </a:pPr>
                      <a:r>
                        <a:rPr lang="en-US" sz="800" dirty="0">
                          <a:effectLst/>
                        </a:rPr>
                        <a:t>Key Coverage and Bio-Behavioral Indicators Provided</a:t>
                      </a:r>
                      <a:endParaRPr lang="en-US" sz="800" b="1" dirty="0">
                        <a:solidFill>
                          <a:schemeClr val="tx1"/>
                        </a:solidFill>
                        <a:effectLst/>
                        <a:latin typeface="+mn-lt"/>
                        <a:ea typeface="+mn-ea"/>
                        <a:cs typeface="+mn-cs"/>
                      </a:endParaRPr>
                    </a:p>
                  </a:txBody>
                  <a:tcPr marL="68580" marR="68580" marT="0" marB="0"/>
                </a:tc>
                <a:tc gridSpan="2">
                  <a:txBody>
                    <a:bodyPr/>
                    <a:lstStyle/>
                    <a:p>
                      <a:pPr marL="169863" marR="0" lvl="0" indent="-169863" eaLnBrk="1" hangingPunct="1">
                        <a:lnSpc>
                          <a:spcPts val="1500"/>
                        </a:lnSpc>
                        <a:spcBef>
                          <a:spcPts val="0"/>
                        </a:spcBef>
                        <a:spcAft>
                          <a:spcPts val="0"/>
                        </a:spcAft>
                        <a:buFont typeface="Symbol" panose="05050102010706020507" pitchFamily="18" charset="2"/>
                        <a:buChar char=""/>
                      </a:pPr>
                      <a:r>
                        <a:rPr lang="en-US" sz="800" dirty="0">
                          <a:effectLst/>
                        </a:rPr>
                        <a:t>&lt;Insert list of indicators.&gt;</a:t>
                      </a:r>
                      <a:endParaRPr lang="en-US" sz="800" b="1" dirty="0">
                        <a:solidFill>
                          <a:schemeClr val="tx1"/>
                        </a:solidFill>
                        <a:effectLst/>
                        <a:latin typeface="+mn-lt"/>
                        <a:ea typeface="+mn-ea"/>
                        <a:cs typeface="+mn-cs"/>
                      </a:endParaRPr>
                    </a:p>
                  </a:txBody>
                  <a:tcPr marL="68580" marR="68580" marT="0" marB="0"/>
                </a:tc>
                <a:tc hMerge="1">
                  <a:txBody>
                    <a:bodyPr/>
                    <a:lstStyle/>
                    <a:p>
                      <a:endParaRPr lang="en-US"/>
                    </a:p>
                  </a:txBody>
                  <a:tcPr/>
                </a:tc>
                <a:extLst>
                  <a:ext uri="{0D108BD9-81ED-4DB2-BD59-A6C34878D82A}">
                    <a16:rowId xmlns:a16="http://schemas.microsoft.com/office/drawing/2014/main" val="1239518392"/>
                  </a:ext>
                </a:extLst>
              </a:tr>
              <a:tr h="155786">
                <a:tc gridSpan="3">
                  <a:txBody>
                    <a:bodyPr/>
                    <a:lstStyle/>
                    <a:p>
                      <a:pPr marL="228600" marR="0">
                        <a:spcBef>
                          <a:spcPts val="0"/>
                        </a:spcBef>
                        <a:spcAft>
                          <a:spcPts val="600"/>
                        </a:spcAft>
                      </a:pPr>
                      <a:r>
                        <a:rPr lang="en-GB" sz="800" dirty="0">
                          <a:effectLst/>
                        </a:rPr>
                        <a:t>Leadership and Funding </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228600" marR="0">
                        <a:spcBef>
                          <a:spcPts val="0"/>
                        </a:spcBef>
                        <a:spcAft>
                          <a:spcPts val="600"/>
                        </a:spcAft>
                      </a:pP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0388610"/>
                  </a:ext>
                </a:extLst>
              </a:tr>
              <a:tr h="353552">
                <a:tc gridSpan="2">
                  <a:txBody>
                    <a:bodyPr/>
                    <a:lstStyle/>
                    <a:p>
                      <a:pPr marL="0" marR="0" indent="0">
                        <a:lnSpc>
                          <a:spcPts val="1500"/>
                        </a:lnSpc>
                        <a:spcBef>
                          <a:spcPts val="0"/>
                        </a:spcBef>
                        <a:spcAft>
                          <a:spcPts val="600"/>
                        </a:spcAft>
                      </a:pPr>
                      <a:r>
                        <a:rPr lang="en-US" sz="800" dirty="0">
                          <a:effectLst/>
                        </a:rPr>
                        <a:t>National Level</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207645" marR="0" algn="just">
                        <a:spcBef>
                          <a:spcPts val="0"/>
                        </a:spcBef>
                        <a:spcAft>
                          <a:spcPts val="600"/>
                        </a:spcAft>
                      </a:pPr>
                      <a:r>
                        <a:rPr lang="en-GB" sz="800">
                          <a:effectLst/>
                        </a:rPr>
                        <a:t>The PLACE National Steering Committee chaired by:</a:t>
                      </a:r>
                      <a:endParaRPr lang="en-US" sz="800">
                        <a:effectLst/>
                      </a:endParaRPr>
                    </a:p>
                    <a:p>
                      <a:pPr marL="207645" marR="0" algn="just">
                        <a:spcBef>
                          <a:spcPts val="0"/>
                        </a:spcBef>
                        <a:spcAft>
                          <a:spcPts val="600"/>
                        </a:spcAft>
                      </a:pPr>
                      <a:r>
                        <a:rPr lang="en-GB" sz="800">
                          <a:effectLst/>
                        </a:rPr>
                        <a:t> Name, Organization, Address, Contact details, telephone, email</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a:spcBef>
                          <a:spcPts val="0"/>
                        </a:spcBef>
                        <a:spcAft>
                          <a:spcPts val="600"/>
                        </a:spcAft>
                      </a:pPr>
                      <a:r>
                        <a:rPr lang="en-GB" sz="800" dirty="0">
                          <a:effectLst/>
                        </a:rPr>
                        <a:t>The PLACE National Steering Committee chaired by:</a:t>
                      </a:r>
                      <a:endParaRPr lang="en-US" sz="800" dirty="0">
                        <a:effectLst/>
                      </a:endParaRPr>
                    </a:p>
                    <a:p>
                      <a:pPr marL="0" marR="0" indent="0" algn="just">
                        <a:spcBef>
                          <a:spcPts val="0"/>
                        </a:spcBef>
                        <a:spcAft>
                          <a:spcPts val="600"/>
                        </a:spcAft>
                      </a:pPr>
                      <a:r>
                        <a:rPr lang="en-GB" sz="800" dirty="0">
                          <a:effectLst/>
                        </a:rPr>
                        <a:t> Name, Organization, Address, Contact details, telephone, email</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1437011"/>
                  </a:ext>
                </a:extLst>
              </a:tr>
              <a:tr h="346270">
                <a:tc gridSpan="2">
                  <a:txBody>
                    <a:bodyPr/>
                    <a:lstStyle/>
                    <a:p>
                      <a:pPr marL="0" marR="0" indent="0">
                        <a:lnSpc>
                          <a:spcPts val="1500"/>
                        </a:lnSpc>
                        <a:spcBef>
                          <a:spcPts val="0"/>
                        </a:spcBef>
                        <a:spcAft>
                          <a:spcPts val="600"/>
                        </a:spcAft>
                      </a:pPr>
                      <a:r>
                        <a:rPr lang="en-US" sz="800" dirty="0">
                          <a:effectLst/>
                        </a:rPr>
                        <a:t>Local Level </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indent="0">
                        <a:lnSpc>
                          <a:spcPts val="1500"/>
                        </a:lnSpc>
                        <a:spcBef>
                          <a:spcPts val="0"/>
                        </a:spcBef>
                        <a:spcAft>
                          <a:spcPts val="600"/>
                        </a:spcAft>
                      </a:pPr>
                      <a:r>
                        <a:rPr lang="en-GB" sz="800">
                          <a:effectLst/>
                        </a:rPr>
                        <a:t>The District Steering Committee in districts where PLACE is implemented </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ts val="1500"/>
                        </a:lnSpc>
                        <a:spcBef>
                          <a:spcPts val="0"/>
                        </a:spcBef>
                        <a:spcAft>
                          <a:spcPts val="600"/>
                        </a:spcAft>
                      </a:pPr>
                      <a:r>
                        <a:rPr lang="en-GB" sz="800" dirty="0">
                          <a:effectLst/>
                        </a:rPr>
                        <a:t>The District Steering Committee in districts where PLACE is implemented </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3123645"/>
                  </a:ext>
                </a:extLst>
              </a:tr>
              <a:tr h="346270">
                <a:tc gridSpan="2">
                  <a:txBody>
                    <a:bodyPr/>
                    <a:lstStyle/>
                    <a:p>
                      <a:pPr marL="0" marR="0" indent="0">
                        <a:lnSpc>
                          <a:spcPts val="1500"/>
                        </a:lnSpc>
                        <a:spcBef>
                          <a:spcPts val="0"/>
                        </a:spcBef>
                        <a:spcAft>
                          <a:spcPts val="600"/>
                        </a:spcAft>
                      </a:pPr>
                      <a:r>
                        <a:rPr lang="en-US" sz="800" dirty="0">
                          <a:effectLst/>
                        </a:rPr>
                        <a:t>Implementation </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indent="0">
                        <a:lnSpc>
                          <a:spcPts val="1500"/>
                        </a:lnSpc>
                        <a:spcBef>
                          <a:spcPts val="0"/>
                        </a:spcBef>
                        <a:spcAft>
                          <a:spcPts val="600"/>
                        </a:spcAft>
                      </a:pPr>
                      <a:r>
                        <a:rPr lang="en-GB" sz="800">
                          <a:effectLst/>
                        </a:rPr>
                        <a:t>Name, Organization, Address, Contact details, telephone, email</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ts val="1500"/>
                        </a:lnSpc>
                        <a:spcBef>
                          <a:spcPts val="0"/>
                        </a:spcBef>
                        <a:spcAft>
                          <a:spcPts val="600"/>
                        </a:spcAft>
                      </a:pPr>
                      <a:r>
                        <a:rPr lang="en-GB" sz="800" dirty="0">
                          <a:effectLst/>
                        </a:rPr>
                        <a:t>Name, Organization, Address, Contact details, telephone, email</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3892532"/>
                  </a:ext>
                </a:extLst>
              </a:tr>
              <a:tr h="311572">
                <a:tc gridSpan="2">
                  <a:txBody>
                    <a:bodyPr/>
                    <a:lstStyle/>
                    <a:p>
                      <a:pPr marL="0" marR="0" indent="0">
                        <a:lnSpc>
                          <a:spcPts val="1500"/>
                        </a:lnSpc>
                        <a:spcBef>
                          <a:spcPts val="0"/>
                        </a:spcBef>
                        <a:spcAft>
                          <a:spcPts val="600"/>
                        </a:spcAft>
                      </a:pPr>
                      <a:r>
                        <a:rPr lang="en-US" sz="800" dirty="0">
                          <a:effectLst/>
                        </a:rPr>
                        <a:t>Other</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indent="0">
                        <a:lnSpc>
                          <a:spcPts val="1500"/>
                        </a:lnSpc>
                        <a:spcBef>
                          <a:spcPts val="0"/>
                        </a:spcBef>
                        <a:spcAft>
                          <a:spcPts val="600"/>
                        </a:spcAft>
                      </a:pPr>
                      <a:r>
                        <a:rPr lang="en-GB" sz="800">
                          <a:effectLst/>
                        </a:rPr>
                        <a:t>Organizations, Address, Contact details, telephone, email</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ts val="1500"/>
                        </a:lnSpc>
                        <a:spcBef>
                          <a:spcPts val="0"/>
                        </a:spcBef>
                        <a:spcAft>
                          <a:spcPts val="600"/>
                        </a:spcAft>
                      </a:pPr>
                      <a:r>
                        <a:rPr lang="en-GB" sz="800" dirty="0">
                          <a:effectLst/>
                        </a:rPr>
                        <a:t>Organizations, Address, Contact details, telephone, email</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1435153"/>
                  </a:ext>
                </a:extLst>
              </a:tr>
              <a:tr h="169240">
                <a:tc gridSpan="2">
                  <a:txBody>
                    <a:bodyPr/>
                    <a:lstStyle/>
                    <a:p>
                      <a:pPr marL="0" marR="0" indent="0">
                        <a:lnSpc>
                          <a:spcPts val="1500"/>
                        </a:lnSpc>
                        <a:spcBef>
                          <a:spcPts val="0"/>
                        </a:spcBef>
                        <a:spcAft>
                          <a:spcPts val="600"/>
                        </a:spcAft>
                      </a:pPr>
                      <a:r>
                        <a:rPr lang="en-US" sz="800" dirty="0">
                          <a:effectLst/>
                        </a:rPr>
                        <a:t>Funding </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indent="0">
                        <a:lnSpc>
                          <a:spcPts val="1500"/>
                        </a:lnSpc>
                        <a:spcBef>
                          <a:spcPts val="0"/>
                        </a:spcBef>
                        <a:spcAft>
                          <a:spcPts val="600"/>
                        </a:spcAft>
                      </a:pPr>
                      <a:r>
                        <a:rPr lang="en-GB" sz="800" dirty="0">
                          <a:effectLst/>
                        </a:rPr>
                        <a:t>Organization</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ts val="1500"/>
                        </a:lnSpc>
                        <a:spcBef>
                          <a:spcPts val="0"/>
                        </a:spcBef>
                        <a:spcAft>
                          <a:spcPts val="600"/>
                        </a:spcAft>
                      </a:pPr>
                      <a:r>
                        <a:rPr lang="en-GB" sz="800" dirty="0">
                          <a:effectLst/>
                        </a:rPr>
                        <a:t>Organization</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316469"/>
                  </a:ext>
                </a:extLst>
              </a:tr>
            </a:tbl>
          </a:graphicData>
        </a:graphic>
      </p:graphicFrame>
    </p:spTree>
    <p:extLst>
      <p:ext uri="{BB962C8B-B14F-4D97-AF65-F5344CB8AC3E}">
        <p14:creationId xmlns:p14="http://schemas.microsoft.com/office/powerpoint/2010/main" val="716510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DFC3-1F7D-4221-B563-266368C44BFE}"/>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ED43F7B7-2429-4F43-9FE2-0536BFB9290C}"/>
              </a:ext>
            </a:extLst>
          </p:cNvPr>
          <p:cNvSpPr>
            <a:spLocks noGrp="1"/>
          </p:cNvSpPr>
          <p:nvPr>
            <p:ph type="body" sz="quarter" idx="10"/>
          </p:nvPr>
        </p:nvSpPr>
        <p:spPr>
          <a:xfrm>
            <a:off x="554183" y="1600200"/>
            <a:ext cx="7550727" cy="3917576"/>
          </a:xfrm>
        </p:spPr>
        <p:txBody>
          <a:bodyPr/>
          <a:lstStyle/>
          <a:p>
            <a:pPr marL="0" indent="0">
              <a:buNone/>
            </a:pPr>
            <a:endParaRPr lang="en-US" dirty="0"/>
          </a:p>
          <a:p>
            <a:r>
              <a:rPr lang="en-US" dirty="0"/>
              <a:t>Review 5 steps of PLACE </a:t>
            </a:r>
          </a:p>
          <a:p>
            <a:r>
              <a:rPr lang="en-US" dirty="0"/>
              <a:t>Define survey populations</a:t>
            </a:r>
          </a:p>
          <a:p>
            <a:r>
              <a:rPr lang="en-US" dirty="0"/>
              <a:t>Recruit respondents </a:t>
            </a:r>
          </a:p>
          <a:p>
            <a:r>
              <a:rPr lang="en-US" dirty="0"/>
              <a:t>Define key populations </a:t>
            </a:r>
          </a:p>
          <a:p>
            <a:r>
              <a:rPr lang="en-US" dirty="0"/>
              <a:t>Review ethical issues and informed consent</a:t>
            </a:r>
          </a:p>
          <a:p>
            <a:endParaRPr lang="en-US" dirty="0"/>
          </a:p>
          <a:p>
            <a:endParaRPr lang="en-US" dirty="0"/>
          </a:p>
        </p:txBody>
      </p:sp>
    </p:spTree>
    <p:extLst>
      <p:ext uri="{BB962C8B-B14F-4D97-AF65-F5344CB8AC3E}">
        <p14:creationId xmlns:p14="http://schemas.microsoft.com/office/powerpoint/2010/main" val="2728395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A3F6-E4B1-4FFA-968E-AA9D79491F3F}"/>
              </a:ext>
            </a:extLst>
          </p:cNvPr>
          <p:cNvSpPr>
            <a:spLocks noGrp="1"/>
          </p:cNvSpPr>
          <p:nvPr>
            <p:ph type="title"/>
          </p:nvPr>
        </p:nvSpPr>
        <p:spPr/>
        <p:txBody>
          <a:bodyPr/>
          <a:lstStyle/>
          <a:p>
            <a:r>
              <a:rPr lang="en-US" dirty="0"/>
              <a:t>Fieldwork phase: 5 steps </a:t>
            </a:r>
          </a:p>
        </p:txBody>
      </p:sp>
      <p:graphicFrame>
        <p:nvGraphicFramePr>
          <p:cNvPr id="8" name="Diagram 7">
            <a:extLst>
              <a:ext uri="{FF2B5EF4-FFF2-40B4-BE49-F238E27FC236}">
                <a16:creationId xmlns:a16="http://schemas.microsoft.com/office/drawing/2014/main" id="{54A57103-FD65-4D6E-8D1D-5522E7607D11}"/>
              </a:ext>
            </a:extLst>
          </p:cNvPr>
          <p:cNvGraphicFramePr/>
          <p:nvPr>
            <p:extLst>
              <p:ext uri="{D42A27DB-BD31-4B8C-83A1-F6EECF244321}">
                <p14:modId xmlns:p14="http://schemas.microsoft.com/office/powerpoint/2010/main" val="1296174044"/>
              </p:ext>
            </p:extLst>
          </p:nvPr>
        </p:nvGraphicFramePr>
        <p:xfrm>
          <a:off x="2971800" y="2057400"/>
          <a:ext cx="5791200" cy="3505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494C1FA-90B2-427A-843D-436999817671}"/>
              </a:ext>
            </a:extLst>
          </p:cNvPr>
          <p:cNvSpPr txBox="1"/>
          <p:nvPr/>
        </p:nvSpPr>
        <p:spPr>
          <a:xfrm>
            <a:off x="559626" y="2057400"/>
            <a:ext cx="2209800" cy="3046988"/>
          </a:xfrm>
          <a:prstGeom prst="rect">
            <a:avLst/>
          </a:prstGeom>
          <a:noFill/>
        </p:spPr>
        <p:txBody>
          <a:bodyPr wrap="square" rtlCol="0">
            <a:spAutoFit/>
          </a:bodyPr>
          <a:lstStyle/>
          <a:p>
            <a:r>
              <a:rPr lang="en-US" sz="2400" dirty="0">
                <a:solidFill>
                  <a:srgbClr val="005268"/>
                </a:solidFill>
                <a:latin typeface="Century Gothic" panose="020B0502020202020204" pitchFamily="34" charset="0"/>
              </a:rPr>
              <a:t>All 5 steps of PLACE are required for estimating prevention and treatment cascades. </a:t>
            </a:r>
          </a:p>
        </p:txBody>
      </p:sp>
    </p:spTree>
    <p:extLst>
      <p:ext uri="{BB962C8B-B14F-4D97-AF65-F5344CB8AC3E}">
        <p14:creationId xmlns:p14="http://schemas.microsoft.com/office/powerpoint/2010/main" val="706687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6C7066-B42D-475E-977A-717B0357A12F}"/>
              </a:ext>
            </a:extLst>
          </p:cNvPr>
          <p:cNvSpPr>
            <a:spLocks noGrp="1"/>
          </p:cNvSpPr>
          <p:nvPr>
            <p:ph type="body" sz="quarter" idx="10"/>
          </p:nvPr>
        </p:nvSpPr>
        <p:spPr>
          <a:xfrm>
            <a:off x="685800" y="1828800"/>
            <a:ext cx="7391399" cy="4038600"/>
          </a:xfrm>
        </p:spPr>
        <p:txBody>
          <a:bodyPr/>
          <a:lstStyle/>
          <a:p>
            <a:pPr marL="0" indent="0">
              <a:buNone/>
            </a:pPr>
            <a:r>
              <a:rPr lang="en-US" dirty="0"/>
              <a:t>Objective: To define the populations who will be interviewed or tested</a:t>
            </a:r>
          </a:p>
          <a:p>
            <a:pPr marL="1258888" indent="-1258888">
              <a:buNone/>
            </a:pPr>
            <a:r>
              <a:rPr lang="en-US" dirty="0"/>
              <a:t>Level 1: The </a:t>
            </a:r>
            <a:r>
              <a:rPr lang="en-US" b="1" dirty="0"/>
              <a:t>community informants </a:t>
            </a:r>
            <a:r>
              <a:rPr lang="en-US" dirty="0"/>
              <a:t>who identify venues where people meet new sexual partners or where people who inject drugs can be reached. Use Form A.</a:t>
            </a:r>
          </a:p>
          <a:p>
            <a:pPr marL="1258888" indent="-1258888">
              <a:buNone/>
            </a:pPr>
            <a:r>
              <a:rPr lang="en-US" dirty="0"/>
              <a:t>Level 2:  </a:t>
            </a:r>
            <a:r>
              <a:rPr lang="en-US" b="1" dirty="0"/>
              <a:t>Venue informants </a:t>
            </a:r>
            <a:r>
              <a:rPr lang="en-US" dirty="0"/>
              <a:t>who provide information on one venue. Use Form B.</a:t>
            </a:r>
          </a:p>
          <a:p>
            <a:pPr marL="1258888" indent="-1258888">
              <a:buNone/>
            </a:pPr>
            <a:r>
              <a:rPr lang="en-US" dirty="0"/>
              <a:t>Level 3:  </a:t>
            </a:r>
            <a:r>
              <a:rPr lang="en-US" b="1" dirty="0"/>
              <a:t>Venue workers and patrons </a:t>
            </a:r>
            <a:r>
              <a:rPr lang="en-US" dirty="0"/>
              <a:t>who are interviewed about their own behavior and tested for HIV infection. Use Form C.</a:t>
            </a:r>
          </a:p>
          <a:p>
            <a:endParaRPr lang="en-US" dirty="0"/>
          </a:p>
        </p:txBody>
      </p:sp>
      <p:sp>
        <p:nvSpPr>
          <p:cNvPr id="2" name="Title 1">
            <a:extLst>
              <a:ext uri="{FF2B5EF4-FFF2-40B4-BE49-F238E27FC236}">
                <a16:creationId xmlns:a16="http://schemas.microsoft.com/office/drawing/2014/main" id="{895E1F6C-EC82-4ED1-9BFC-85C178E3C7E9}"/>
              </a:ext>
            </a:extLst>
          </p:cNvPr>
          <p:cNvSpPr>
            <a:spLocks noGrp="1"/>
          </p:cNvSpPr>
          <p:nvPr>
            <p:ph type="title"/>
          </p:nvPr>
        </p:nvSpPr>
        <p:spPr/>
        <p:txBody>
          <a:bodyPr/>
          <a:lstStyle/>
          <a:p>
            <a:r>
              <a:rPr lang="en-US" dirty="0"/>
              <a:t>Define survey populations </a:t>
            </a:r>
          </a:p>
        </p:txBody>
      </p:sp>
    </p:spTree>
    <p:extLst>
      <p:ext uri="{BB962C8B-B14F-4D97-AF65-F5344CB8AC3E}">
        <p14:creationId xmlns:p14="http://schemas.microsoft.com/office/powerpoint/2010/main" val="455966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A177CA-8FAE-4243-A9F2-87551E22BCA9}"/>
              </a:ext>
            </a:extLst>
          </p:cNvPr>
          <p:cNvSpPr>
            <a:spLocks noGrp="1"/>
          </p:cNvSpPr>
          <p:nvPr>
            <p:ph type="body" sz="quarter" idx="10"/>
          </p:nvPr>
        </p:nvSpPr>
        <p:spPr>
          <a:xfrm>
            <a:off x="554183" y="1904999"/>
            <a:ext cx="7954817" cy="3681765"/>
          </a:xfrm>
        </p:spPr>
        <p:txBody>
          <a:bodyPr/>
          <a:lstStyle/>
          <a:p>
            <a:r>
              <a:rPr lang="en-US" dirty="0"/>
              <a:t>Use the Form A questionnaire.</a:t>
            </a:r>
          </a:p>
          <a:p>
            <a:r>
              <a:rPr lang="en-US" dirty="0"/>
              <a:t>Community informants are adults ages 18 and older who are knowledgeable about where people go to meet new sexual partners or where people who inject drugs can be reached. </a:t>
            </a:r>
          </a:p>
          <a:p>
            <a:r>
              <a:rPr lang="en-US" dirty="0"/>
              <a:t>Community informants can be taxi drivers, foodstand sellers, teachers, transport workers, alcohol sellers, people loitering in the streets, security guards, and public officials, such as police. </a:t>
            </a:r>
          </a:p>
        </p:txBody>
      </p:sp>
      <p:sp>
        <p:nvSpPr>
          <p:cNvPr id="4" name="Text Placeholder 3">
            <a:extLst>
              <a:ext uri="{FF2B5EF4-FFF2-40B4-BE49-F238E27FC236}">
                <a16:creationId xmlns:a16="http://schemas.microsoft.com/office/drawing/2014/main" id="{FE8AB0B6-A32B-4E28-8C25-F2DDAA9134CB}"/>
              </a:ext>
            </a:extLst>
          </p:cNvPr>
          <p:cNvSpPr>
            <a:spLocks noGrp="1"/>
          </p:cNvSpPr>
          <p:nvPr>
            <p:ph type="body" sz="quarter" idx="11"/>
          </p:nvPr>
        </p:nvSpPr>
        <p:spPr>
          <a:xfrm>
            <a:off x="635000" y="5586765"/>
            <a:ext cx="8180743" cy="2465292"/>
          </a:xfrm>
        </p:spPr>
        <p:txBody>
          <a:bodyPr/>
          <a:lstStyle/>
          <a:p>
            <a:pPr marL="0" indent="0">
              <a:buNone/>
            </a:pPr>
            <a:r>
              <a:rPr lang="en-US" b="1" i="1" dirty="0"/>
              <a:t>Action: </a:t>
            </a:r>
            <a:r>
              <a:rPr lang="en-US" i="1" dirty="0"/>
              <a:t>The National Steering Committee should review the generic list of community informants and adapt it to the country. </a:t>
            </a:r>
          </a:p>
        </p:txBody>
      </p:sp>
      <p:sp>
        <p:nvSpPr>
          <p:cNvPr id="2" name="Title 1">
            <a:extLst>
              <a:ext uri="{FF2B5EF4-FFF2-40B4-BE49-F238E27FC236}">
                <a16:creationId xmlns:a16="http://schemas.microsoft.com/office/drawing/2014/main" id="{859F14BB-81C6-4FE9-86E1-F92897CB3B66}"/>
              </a:ext>
            </a:extLst>
          </p:cNvPr>
          <p:cNvSpPr>
            <a:spLocks noGrp="1"/>
          </p:cNvSpPr>
          <p:nvPr>
            <p:ph type="title"/>
          </p:nvPr>
        </p:nvSpPr>
        <p:spPr/>
        <p:txBody>
          <a:bodyPr/>
          <a:lstStyle/>
          <a:p>
            <a:r>
              <a:rPr lang="en-US" dirty="0"/>
              <a:t>Level 1: Community informants </a:t>
            </a:r>
          </a:p>
        </p:txBody>
      </p:sp>
    </p:spTree>
    <p:extLst>
      <p:ext uri="{BB962C8B-B14F-4D97-AF65-F5344CB8AC3E}">
        <p14:creationId xmlns:p14="http://schemas.microsoft.com/office/powerpoint/2010/main" val="2705246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7CBE3F-5D1D-423F-BD8D-5DF41554EAB8}"/>
              </a:ext>
            </a:extLst>
          </p:cNvPr>
          <p:cNvSpPr>
            <a:spLocks noGrp="1"/>
          </p:cNvSpPr>
          <p:nvPr>
            <p:ph type="body" sz="quarter" idx="10"/>
          </p:nvPr>
        </p:nvSpPr>
        <p:spPr>
          <a:xfrm>
            <a:off x="664523" y="1644869"/>
            <a:ext cx="3952621" cy="4370294"/>
          </a:xfrm>
        </p:spPr>
        <p:txBody>
          <a:bodyPr/>
          <a:lstStyle/>
          <a:p>
            <a:pPr marL="0" indent="0" fontAlgn="t">
              <a:lnSpc>
                <a:spcPct val="100000"/>
              </a:lnSpc>
              <a:spcAft>
                <a:spcPts val="0"/>
              </a:spcAft>
              <a:buNone/>
            </a:pPr>
            <a:r>
              <a:rPr lang="en-US" sz="1800" dirty="0"/>
              <a:t>1 Taxi driver</a:t>
            </a:r>
          </a:p>
          <a:p>
            <a:pPr marL="0" indent="0" fontAlgn="t">
              <a:lnSpc>
                <a:spcPct val="100000"/>
              </a:lnSpc>
              <a:spcAft>
                <a:spcPts val="0"/>
              </a:spcAft>
              <a:buNone/>
            </a:pPr>
            <a:r>
              <a:rPr lang="en-US" sz="1800" dirty="0"/>
              <a:t>2 Truck driver</a:t>
            </a:r>
          </a:p>
          <a:p>
            <a:pPr marL="0" indent="0" fontAlgn="t">
              <a:lnSpc>
                <a:spcPct val="100000"/>
              </a:lnSpc>
              <a:spcAft>
                <a:spcPts val="0"/>
              </a:spcAft>
              <a:buNone/>
            </a:pPr>
            <a:r>
              <a:rPr lang="en-US" sz="1800" dirty="0"/>
              <a:t>3 Bar owner or worker</a:t>
            </a:r>
          </a:p>
          <a:p>
            <a:pPr marL="0" indent="0" fontAlgn="t">
              <a:lnSpc>
                <a:spcPct val="100000"/>
              </a:lnSpc>
              <a:spcAft>
                <a:spcPts val="0"/>
              </a:spcAft>
              <a:buNone/>
            </a:pPr>
            <a:r>
              <a:rPr lang="en-US" sz="1800" dirty="0"/>
              <a:t>4 Individual socializing at site</a:t>
            </a:r>
          </a:p>
          <a:p>
            <a:pPr marL="0" indent="0" fontAlgn="t">
              <a:lnSpc>
                <a:spcPct val="100000"/>
              </a:lnSpc>
              <a:spcAft>
                <a:spcPts val="0"/>
              </a:spcAft>
              <a:buNone/>
            </a:pPr>
            <a:r>
              <a:rPr lang="en-US" sz="1800" dirty="0"/>
              <a:t>5 Security guard/car guard</a:t>
            </a:r>
          </a:p>
          <a:p>
            <a:pPr marL="0" indent="0" fontAlgn="t">
              <a:lnSpc>
                <a:spcPct val="100000"/>
              </a:lnSpc>
              <a:spcAft>
                <a:spcPts val="0"/>
              </a:spcAft>
              <a:buNone/>
            </a:pPr>
            <a:r>
              <a:rPr lang="en-US" sz="1800" dirty="0"/>
              <a:t>6 Transgender person</a:t>
            </a:r>
          </a:p>
          <a:p>
            <a:pPr marL="0" indent="0" fontAlgn="t">
              <a:lnSpc>
                <a:spcPct val="100000"/>
              </a:lnSpc>
              <a:spcAft>
                <a:spcPts val="0"/>
              </a:spcAft>
              <a:buNone/>
            </a:pPr>
            <a:r>
              <a:rPr lang="en-US" sz="1800" dirty="0"/>
              <a:t>7 Person who injects drugs</a:t>
            </a:r>
          </a:p>
          <a:p>
            <a:pPr marL="0" indent="0" fontAlgn="t">
              <a:lnSpc>
                <a:spcPct val="100000"/>
              </a:lnSpc>
              <a:spcAft>
                <a:spcPts val="0"/>
              </a:spcAft>
              <a:buNone/>
            </a:pPr>
            <a:r>
              <a:rPr lang="en-US" sz="1800" dirty="0"/>
              <a:t>8 Man who has sex with men</a:t>
            </a:r>
          </a:p>
          <a:p>
            <a:pPr marL="0" indent="0" fontAlgn="t">
              <a:lnSpc>
                <a:spcPct val="100000"/>
              </a:lnSpc>
              <a:spcAft>
                <a:spcPts val="0"/>
              </a:spcAft>
              <a:buNone/>
            </a:pPr>
            <a:r>
              <a:rPr lang="en-US" sz="1800" dirty="0"/>
              <a:t>9 Woman who sells sex for money</a:t>
            </a:r>
          </a:p>
          <a:p>
            <a:pPr marL="0" indent="0" fontAlgn="t">
              <a:lnSpc>
                <a:spcPct val="100000"/>
              </a:lnSpc>
              <a:spcAft>
                <a:spcPts val="0"/>
              </a:spcAft>
              <a:buNone/>
            </a:pPr>
            <a:r>
              <a:rPr lang="en-US" sz="1800" dirty="0"/>
              <a:t>10 Hairdresser</a:t>
            </a:r>
          </a:p>
          <a:p>
            <a:pPr marL="0" indent="0" fontAlgn="t">
              <a:lnSpc>
                <a:spcPct val="100000"/>
              </a:lnSpc>
              <a:spcAft>
                <a:spcPts val="0"/>
              </a:spcAft>
              <a:buNone/>
            </a:pPr>
            <a:r>
              <a:rPr lang="en-US" sz="1800" dirty="0"/>
              <a:t>11 Community leader</a:t>
            </a:r>
          </a:p>
          <a:p>
            <a:pPr marL="0" indent="0" fontAlgn="t">
              <a:lnSpc>
                <a:spcPct val="100000"/>
              </a:lnSpc>
              <a:spcAft>
                <a:spcPts val="0"/>
              </a:spcAft>
              <a:buNone/>
            </a:pPr>
            <a:r>
              <a:rPr lang="en-US" sz="1800" dirty="0"/>
              <a:t>12 Youth in school</a:t>
            </a:r>
          </a:p>
          <a:p>
            <a:pPr marL="0" indent="0" fontAlgn="t">
              <a:lnSpc>
                <a:spcPct val="100000"/>
              </a:lnSpc>
              <a:spcAft>
                <a:spcPts val="0"/>
              </a:spcAft>
              <a:buNone/>
            </a:pPr>
            <a:r>
              <a:rPr lang="en-US" sz="1800" dirty="0"/>
              <a:t>13 Youth out of school</a:t>
            </a:r>
          </a:p>
          <a:p>
            <a:pPr marL="0" indent="0" fontAlgn="t">
              <a:lnSpc>
                <a:spcPct val="100000"/>
              </a:lnSpc>
              <a:spcAft>
                <a:spcPts val="0"/>
              </a:spcAft>
              <a:buNone/>
            </a:pPr>
            <a:r>
              <a:rPr lang="en-US" sz="1800" dirty="0"/>
              <a:t>14 Military/police</a:t>
            </a:r>
          </a:p>
          <a:p>
            <a:endParaRPr lang="en-US" sz="2800" dirty="0"/>
          </a:p>
        </p:txBody>
      </p:sp>
      <p:sp>
        <p:nvSpPr>
          <p:cNvPr id="4" name="Text Placeholder 3">
            <a:extLst>
              <a:ext uri="{FF2B5EF4-FFF2-40B4-BE49-F238E27FC236}">
                <a16:creationId xmlns:a16="http://schemas.microsoft.com/office/drawing/2014/main" id="{9934B22C-4E42-4665-9EE4-F0CC8047B4DC}"/>
              </a:ext>
            </a:extLst>
          </p:cNvPr>
          <p:cNvSpPr>
            <a:spLocks noGrp="1"/>
          </p:cNvSpPr>
          <p:nvPr>
            <p:ph type="body" sz="quarter" idx="11"/>
          </p:nvPr>
        </p:nvSpPr>
        <p:spPr>
          <a:xfrm>
            <a:off x="4617144" y="1676400"/>
            <a:ext cx="4034118" cy="5562600"/>
          </a:xfrm>
        </p:spPr>
        <p:txBody>
          <a:bodyPr/>
          <a:lstStyle/>
          <a:p>
            <a:pPr marL="0" indent="0" fontAlgn="t">
              <a:lnSpc>
                <a:spcPct val="100000"/>
              </a:lnSpc>
              <a:spcAft>
                <a:spcPts val="0"/>
              </a:spcAft>
              <a:buNone/>
            </a:pPr>
            <a:r>
              <a:rPr lang="en-US" sz="1800" dirty="0"/>
              <a:t>15 Community-based organization/</a:t>
            </a:r>
          </a:p>
          <a:p>
            <a:pPr marL="0" indent="0" fontAlgn="t">
              <a:lnSpc>
                <a:spcPct val="100000"/>
              </a:lnSpc>
              <a:spcAft>
                <a:spcPts val="0"/>
              </a:spcAft>
              <a:buNone/>
            </a:pPr>
            <a:r>
              <a:rPr lang="en-US" sz="1800" dirty="0"/>
              <a:t>nongovernmental organization staff</a:t>
            </a:r>
          </a:p>
          <a:p>
            <a:pPr marL="0" indent="0" fontAlgn="t">
              <a:lnSpc>
                <a:spcPct val="100000"/>
              </a:lnSpc>
              <a:spcAft>
                <a:spcPts val="0"/>
              </a:spcAft>
              <a:buNone/>
            </a:pPr>
            <a:r>
              <a:rPr lang="en-US" sz="1800" dirty="0"/>
              <a:t>16 Peer educator</a:t>
            </a:r>
          </a:p>
          <a:p>
            <a:pPr marL="0" indent="0" fontAlgn="t">
              <a:lnSpc>
                <a:spcPct val="100000"/>
              </a:lnSpc>
              <a:spcAft>
                <a:spcPts val="0"/>
              </a:spcAft>
              <a:buNone/>
            </a:pPr>
            <a:r>
              <a:rPr lang="en-US" sz="1800" dirty="0"/>
              <a:t>17 Community health worker</a:t>
            </a:r>
          </a:p>
          <a:p>
            <a:pPr marL="0" indent="0" fontAlgn="t">
              <a:lnSpc>
                <a:spcPct val="100000"/>
              </a:lnSpc>
              <a:spcAft>
                <a:spcPts val="0"/>
              </a:spcAft>
              <a:buNone/>
            </a:pPr>
            <a:r>
              <a:rPr lang="en-US" sz="1800" dirty="0"/>
              <a:t>18 Trader/businessperson</a:t>
            </a:r>
          </a:p>
          <a:p>
            <a:pPr marL="0" indent="0" fontAlgn="t">
              <a:lnSpc>
                <a:spcPct val="100000"/>
              </a:lnSpc>
              <a:spcAft>
                <a:spcPts val="0"/>
              </a:spcAft>
              <a:buNone/>
            </a:pPr>
            <a:r>
              <a:rPr lang="en-US" sz="1800" dirty="0"/>
              <a:t>19 Hawker/street vendor</a:t>
            </a:r>
          </a:p>
          <a:p>
            <a:pPr marL="0" indent="0" fontAlgn="t">
              <a:lnSpc>
                <a:spcPct val="100000"/>
              </a:lnSpc>
              <a:spcAft>
                <a:spcPts val="0"/>
              </a:spcAft>
              <a:buNone/>
            </a:pPr>
            <a:r>
              <a:rPr lang="en-US" sz="1800" dirty="0"/>
              <a:t>20 Unemployed/person loitering</a:t>
            </a:r>
          </a:p>
          <a:p>
            <a:pPr marL="0" indent="0" fontAlgn="t">
              <a:lnSpc>
                <a:spcPct val="100000"/>
              </a:lnSpc>
              <a:spcAft>
                <a:spcPts val="0"/>
              </a:spcAft>
              <a:buNone/>
            </a:pPr>
            <a:r>
              <a:rPr lang="en-US" sz="1800" dirty="0"/>
              <a:t>21 Fishermen</a:t>
            </a:r>
          </a:p>
          <a:p>
            <a:pPr marL="0" indent="0" fontAlgn="t">
              <a:lnSpc>
                <a:spcPct val="100000"/>
              </a:lnSpc>
              <a:spcAft>
                <a:spcPts val="0"/>
              </a:spcAft>
              <a:buNone/>
            </a:pPr>
            <a:r>
              <a:rPr lang="en-US" sz="1800" dirty="0"/>
              <a:t>22 Boda boda driver</a:t>
            </a:r>
          </a:p>
          <a:p>
            <a:pPr marL="0" indent="0" fontAlgn="t">
              <a:lnSpc>
                <a:spcPct val="100000"/>
              </a:lnSpc>
              <a:spcAft>
                <a:spcPts val="0"/>
              </a:spcAft>
              <a:buNone/>
            </a:pPr>
            <a:r>
              <a:rPr lang="en-US" sz="1800" dirty="0"/>
              <a:t>23 Other: </a:t>
            </a:r>
            <a:r>
              <a:rPr lang="en-US" sz="1800" u="sng" dirty="0"/>
              <a:t> 	</a:t>
            </a:r>
            <a:endParaRPr lang="en-US" sz="1800" dirty="0"/>
          </a:p>
          <a:p>
            <a:pPr marL="0" indent="0" fontAlgn="t">
              <a:lnSpc>
                <a:spcPct val="100000"/>
              </a:lnSpc>
              <a:spcAft>
                <a:spcPts val="0"/>
              </a:spcAft>
              <a:buNone/>
            </a:pPr>
            <a:r>
              <a:rPr lang="en-US" sz="1800" dirty="0"/>
              <a:t>24 Other: </a:t>
            </a:r>
            <a:r>
              <a:rPr lang="en-US" sz="1800" u="sng" dirty="0"/>
              <a:t> 	</a:t>
            </a:r>
            <a:endParaRPr lang="en-US" sz="1800" dirty="0"/>
          </a:p>
          <a:p>
            <a:pPr marL="0" indent="0" fontAlgn="t">
              <a:lnSpc>
                <a:spcPct val="100000"/>
              </a:lnSpc>
              <a:spcAft>
                <a:spcPts val="0"/>
              </a:spcAft>
              <a:buNone/>
            </a:pPr>
            <a:r>
              <a:rPr lang="en-US" sz="1800" dirty="0"/>
              <a:t>25 Other: </a:t>
            </a:r>
            <a:r>
              <a:rPr lang="en-US" sz="1800" u="sng" dirty="0"/>
              <a:t> 	</a:t>
            </a:r>
            <a:endParaRPr lang="en-US" sz="1800" dirty="0"/>
          </a:p>
          <a:p>
            <a:pPr marL="0" indent="0" fontAlgn="t">
              <a:lnSpc>
                <a:spcPct val="100000"/>
              </a:lnSpc>
              <a:spcAft>
                <a:spcPts val="0"/>
              </a:spcAft>
              <a:buNone/>
            </a:pPr>
            <a:r>
              <a:rPr lang="en-US" sz="1800" dirty="0"/>
              <a:t>26 Other: </a:t>
            </a:r>
            <a:r>
              <a:rPr lang="en-US" sz="1800" u="sng" dirty="0"/>
              <a:t> 	</a:t>
            </a:r>
            <a:endParaRPr lang="en-US" sz="1800" dirty="0"/>
          </a:p>
          <a:p>
            <a:pPr marL="0" indent="0" fontAlgn="t">
              <a:lnSpc>
                <a:spcPct val="100000"/>
              </a:lnSpc>
              <a:spcAft>
                <a:spcPts val="0"/>
              </a:spcAft>
              <a:buNone/>
            </a:pPr>
            <a:r>
              <a:rPr lang="en-US" sz="1800" dirty="0"/>
              <a:t>27 Other: </a:t>
            </a:r>
            <a:r>
              <a:rPr lang="en-US" sz="1800" u="sng" dirty="0"/>
              <a:t> 	</a:t>
            </a:r>
            <a:endParaRPr lang="en-US" sz="1800" dirty="0"/>
          </a:p>
          <a:p>
            <a:pPr marL="0" indent="0" fontAlgn="t">
              <a:lnSpc>
                <a:spcPct val="100000"/>
              </a:lnSpc>
              <a:spcAft>
                <a:spcPts val="0"/>
              </a:spcAft>
              <a:buNone/>
            </a:pPr>
            <a:r>
              <a:rPr lang="en-US" sz="1800" dirty="0"/>
              <a:t>28 Unassigne</a:t>
            </a:r>
            <a:r>
              <a:rPr lang="en-US" sz="2000" dirty="0"/>
              <a:t>d</a:t>
            </a:r>
          </a:p>
          <a:p>
            <a:endParaRPr lang="en-US" dirty="0"/>
          </a:p>
        </p:txBody>
      </p:sp>
      <p:sp>
        <p:nvSpPr>
          <p:cNvPr id="2" name="Title 1">
            <a:extLst>
              <a:ext uri="{FF2B5EF4-FFF2-40B4-BE49-F238E27FC236}">
                <a16:creationId xmlns:a16="http://schemas.microsoft.com/office/drawing/2014/main" id="{4F564BAC-BAB8-4CB2-AEDA-6468BD94AF65}"/>
              </a:ext>
            </a:extLst>
          </p:cNvPr>
          <p:cNvSpPr>
            <a:spLocks noGrp="1"/>
          </p:cNvSpPr>
          <p:nvPr>
            <p:ph type="title"/>
          </p:nvPr>
        </p:nvSpPr>
        <p:spPr/>
        <p:txBody>
          <a:bodyPr/>
          <a:lstStyle/>
          <a:p>
            <a:r>
              <a:rPr lang="en-US" dirty="0"/>
              <a:t>Examples of community informant codes</a:t>
            </a:r>
          </a:p>
        </p:txBody>
      </p:sp>
    </p:spTree>
    <p:extLst>
      <p:ext uri="{BB962C8B-B14F-4D97-AF65-F5344CB8AC3E}">
        <p14:creationId xmlns:p14="http://schemas.microsoft.com/office/powerpoint/2010/main" val="1646143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B9FEF-DEB2-4CE4-B8CF-96BB0E2030B7}"/>
              </a:ext>
            </a:extLst>
          </p:cNvPr>
          <p:cNvSpPr>
            <a:spLocks noGrp="1"/>
          </p:cNvSpPr>
          <p:nvPr>
            <p:ph type="body" sz="quarter" idx="10"/>
          </p:nvPr>
        </p:nvSpPr>
        <p:spPr>
          <a:xfrm>
            <a:off x="554182" y="1905000"/>
            <a:ext cx="4246417" cy="4953000"/>
          </a:xfrm>
        </p:spPr>
        <p:txBody>
          <a:bodyPr/>
          <a:lstStyle/>
          <a:p>
            <a:r>
              <a:rPr lang="en-US" sz="2000" dirty="0"/>
              <a:t>Use the Form B questionnaire.</a:t>
            </a:r>
          </a:p>
          <a:p>
            <a:r>
              <a:rPr lang="en-US" sz="2000" dirty="0"/>
              <a:t>No adaptation is necessary. </a:t>
            </a:r>
          </a:p>
          <a:p>
            <a:r>
              <a:rPr lang="en-US" sz="2000" dirty="0"/>
              <a:t>General venue informants are adults ages 18 and older who are at the venue at the time the PLACE Fieldwork Team collects information on-site about the venue. </a:t>
            </a:r>
          </a:p>
          <a:p>
            <a:r>
              <a:rPr lang="en-US" sz="2000" dirty="0"/>
              <a:t>The person can be a patron, a key population member socializing at the site, a security guard, or the venue owner or manager. </a:t>
            </a:r>
          </a:p>
        </p:txBody>
      </p:sp>
      <p:sp>
        <p:nvSpPr>
          <p:cNvPr id="4" name="Text Placeholder 3">
            <a:extLst>
              <a:ext uri="{FF2B5EF4-FFF2-40B4-BE49-F238E27FC236}">
                <a16:creationId xmlns:a16="http://schemas.microsoft.com/office/drawing/2014/main" id="{6251B29D-0EE8-45C7-9DFB-8B86B43DD5AC}"/>
              </a:ext>
            </a:extLst>
          </p:cNvPr>
          <p:cNvSpPr>
            <a:spLocks noGrp="1"/>
          </p:cNvSpPr>
          <p:nvPr>
            <p:ph type="body" sz="quarter" idx="11"/>
          </p:nvPr>
        </p:nvSpPr>
        <p:spPr>
          <a:xfrm>
            <a:off x="4876800" y="1905001"/>
            <a:ext cx="4034118" cy="4370293"/>
          </a:xfrm>
        </p:spPr>
        <p:txBody>
          <a:bodyPr/>
          <a:lstStyle/>
          <a:p>
            <a:r>
              <a:rPr lang="en-US" sz="2000" dirty="0"/>
              <a:t>One general venue informant is selected by the interviewers per venue, based on the respondent’s ability to provide information about what occurs there, the people who visit the venue, and HIV prevention activities occurring on-site.</a:t>
            </a:r>
          </a:p>
          <a:p>
            <a:r>
              <a:rPr lang="en-US" sz="2000" dirty="0"/>
              <a:t>Venues are physical venues, events, and websites. </a:t>
            </a:r>
          </a:p>
          <a:p>
            <a:endParaRPr lang="en-US" sz="2000" dirty="0"/>
          </a:p>
        </p:txBody>
      </p:sp>
      <p:sp>
        <p:nvSpPr>
          <p:cNvPr id="2" name="Title 1">
            <a:extLst>
              <a:ext uri="{FF2B5EF4-FFF2-40B4-BE49-F238E27FC236}">
                <a16:creationId xmlns:a16="http://schemas.microsoft.com/office/drawing/2014/main" id="{28C0E9D5-290C-4F78-82CF-991E42CE11EF}"/>
              </a:ext>
            </a:extLst>
          </p:cNvPr>
          <p:cNvSpPr>
            <a:spLocks noGrp="1"/>
          </p:cNvSpPr>
          <p:nvPr>
            <p:ph type="title"/>
          </p:nvPr>
        </p:nvSpPr>
        <p:spPr/>
        <p:txBody>
          <a:bodyPr/>
          <a:lstStyle/>
          <a:p>
            <a:r>
              <a:rPr lang="en-US" dirty="0"/>
              <a:t>Level 2: Venue informants </a:t>
            </a:r>
          </a:p>
        </p:txBody>
      </p:sp>
    </p:spTree>
    <p:extLst>
      <p:ext uri="{BB962C8B-B14F-4D97-AF65-F5344CB8AC3E}">
        <p14:creationId xmlns:p14="http://schemas.microsoft.com/office/powerpoint/2010/main" val="43753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5D5483-B0FB-4474-9177-62A0CEBD69BA}"/>
              </a:ext>
            </a:extLst>
          </p:cNvPr>
          <p:cNvSpPr>
            <a:spLocks noGrp="1"/>
          </p:cNvSpPr>
          <p:nvPr>
            <p:ph type="body" sz="quarter" idx="10"/>
          </p:nvPr>
        </p:nvSpPr>
        <p:spPr>
          <a:xfrm>
            <a:off x="266252" y="1828800"/>
            <a:ext cx="8115748" cy="4800600"/>
          </a:xfrm>
        </p:spPr>
        <p:txBody>
          <a:bodyPr/>
          <a:lstStyle/>
          <a:p>
            <a:r>
              <a:rPr lang="en-US" dirty="0"/>
              <a:t>Patrons and workers are recruited at the venues selected for Level 3 interviews using Form C. </a:t>
            </a:r>
          </a:p>
          <a:p>
            <a:r>
              <a:rPr lang="en-US" dirty="0"/>
              <a:t>Workers are people who work at the venue. They are routinely found to be at high risk. All workers at selected venues can be recruited to participate. </a:t>
            </a:r>
          </a:p>
          <a:p>
            <a:r>
              <a:rPr lang="en-US" dirty="0"/>
              <a:t>Patrons are people who are socializing at the venue. They are recruited using a probability sample. </a:t>
            </a:r>
          </a:p>
          <a:p>
            <a:r>
              <a:rPr lang="en-US" dirty="0"/>
              <a:t>Workers and patrons can include all people 18 and older as well as people 15−17 years if they are at the venue independent of their families. </a:t>
            </a:r>
          </a:p>
        </p:txBody>
      </p:sp>
      <p:sp>
        <p:nvSpPr>
          <p:cNvPr id="2" name="Title 1">
            <a:extLst>
              <a:ext uri="{FF2B5EF4-FFF2-40B4-BE49-F238E27FC236}">
                <a16:creationId xmlns:a16="http://schemas.microsoft.com/office/drawing/2014/main" id="{895E1F6C-EC82-4ED1-9BFC-85C178E3C7E9}"/>
              </a:ext>
            </a:extLst>
          </p:cNvPr>
          <p:cNvSpPr>
            <a:spLocks noGrp="1"/>
          </p:cNvSpPr>
          <p:nvPr>
            <p:ph type="title"/>
          </p:nvPr>
        </p:nvSpPr>
        <p:spPr/>
        <p:txBody>
          <a:bodyPr/>
          <a:lstStyle/>
          <a:p>
            <a:r>
              <a:rPr lang="en-US" dirty="0"/>
              <a:t>Level 3: Patrons and workers</a:t>
            </a:r>
          </a:p>
        </p:txBody>
      </p:sp>
    </p:spTree>
    <p:extLst>
      <p:ext uri="{BB962C8B-B14F-4D97-AF65-F5344CB8AC3E}">
        <p14:creationId xmlns:p14="http://schemas.microsoft.com/office/powerpoint/2010/main" val="4052826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A6822F-C627-4549-837E-0C4D7DC1DA35}"/>
              </a:ext>
            </a:extLst>
          </p:cNvPr>
          <p:cNvSpPr>
            <a:spLocks noGrp="1"/>
          </p:cNvSpPr>
          <p:nvPr>
            <p:ph type="body" sz="quarter" idx="10"/>
          </p:nvPr>
        </p:nvSpPr>
        <p:spPr/>
        <p:txBody>
          <a:bodyPr/>
          <a:lstStyle/>
          <a:p>
            <a:r>
              <a:rPr lang="en-US" dirty="0"/>
              <a:t>Review the approach for informed consent and adapt it as necessary. </a:t>
            </a:r>
          </a:p>
        </p:txBody>
      </p:sp>
      <p:sp>
        <p:nvSpPr>
          <p:cNvPr id="3" name="Title 2">
            <a:extLst>
              <a:ext uri="{FF2B5EF4-FFF2-40B4-BE49-F238E27FC236}">
                <a16:creationId xmlns:a16="http://schemas.microsoft.com/office/drawing/2014/main" id="{3DD072C1-C2BD-46B6-A5FD-30165E68AAC8}"/>
              </a:ext>
            </a:extLst>
          </p:cNvPr>
          <p:cNvSpPr>
            <a:spLocks noGrp="1"/>
          </p:cNvSpPr>
          <p:nvPr>
            <p:ph type="title"/>
          </p:nvPr>
        </p:nvSpPr>
        <p:spPr/>
        <p:txBody>
          <a:bodyPr/>
          <a:lstStyle/>
          <a:p>
            <a:r>
              <a:rPr lang="en-US" dirty="0"/>
              <a:t>Informed consent </a:t>
            </a:r>
          </a:p>
        </p:txBody>
      </p:sp>
      <p:graphicFrame>
        <p:nvGraphicFramePr>
          <p:cNvPr id="4" name="Table 3">
            <a:extLst>
              <a:ext uri="{FF2B5EF4-FFF2-40B4-BE49-F238E27FC236}">
                <a16:creationId xmlns:a16="http://schemas.microsoft.com/office/drawing/2014/main" id="{16DA5D5A-33A0-43FD-9125-160BD56B7AA9}"/>
              </a:ext>
            </a:extLst>
          </p:cNvPr>
          <p:cNvGraphicFramePr>
            <a:graphicFrameLocks noGrp="1"/>
          </p:cNvGraphicFramePr>
          <p:nvPr>
            <p:extLst>
              <p:ext uri="{D42A27DB-BD31-4B8C-83A1-F6EECF244321}">
                <p14:modId xmlns:p14="http://schemas.microsoft.com/office/powerpoint/2010/main" val="4004358120"/>
              </p:ext>
            </p:extLst>
          </p:nvPr>
        </p:nvGraphicFramePr>
        <p:xfrm>
          <a:off x="304800" y="2895600"/>
          <a:ext cx="8382000" cy="3820647"/>
        </p:xfrm>
        <a:graphic>
          <a:graphicData uri="http://schemas.openxmlformats.org/drawingml/2006/table">
            <a:tbl>
              <a:tblPr firstRow="1" bandRow="1">
                <a:tableStyleId>{93296810-A885-4BE3-A3E7-6D5BEEA58F35}</a:tableStyleId>
              </a:tblPr>
              <a:tblGrid>
                <a:gridCol w="1524000">
                  <a:extLst>
                    <a:ext uri="{9D8B030D-6E8A-4147-A177-3AD203B41FA5}">
                      <a16:colId xmlns:a16="http://schemas.microsoft.com/office/drawing/2014/main" val="4186817837"/>
                    </a:ext>
                  </a:extLst>
                </a:gridCol>
                <a:gridCol w="1270000">
                  <a:extLst>
                    <a:ext uri="{9D8B030D-6E8A-4147-A177-3AD203B41FA5}">
                      <a16:colId xmlns:a16="http://schemas.microsoft.com/office/drawing/2014/main" val="935212205"/>
                    </a:ext>
                  </a:extLst>
                </a:gridCol>
                <a:gridCol w="1397000">
                  <a:extLst>
                    <a:ext uri="{9D8B030D-6E8A-4147-A177-3AD203B41FA5}">
                      <a16:colId xmlns:a16="http://schemas.microsoft.com/office/drawing/2014/main" val="624582874"/>
                    </a:ext>
                  </a:extLst>
                </a:gridCol>
                <a:gridCol w="1524000">
                  <a:extLst>
                    <a:ext uri="{9D8B030D-6E8A-4147-A177-3AD203B41FA5}">
                      <a16:colId xmlns:a16="http://schemas.microsoft.com/office/drawing/2014/main" val="940904526"/>
                    </a:ext>
                  </a:extLst>
                </a:gridCol>
                <a:gridCol w="1270000">
                  <a:extLst>
                    <a:ext uri="{9D8B030D-6E8A-4147-A177-3AD203B41FA5}">
                      <a16:colId xmlns:a16="http://schemas.microsoft.com/office/drawing/2014/main" val="3898154713"/>
                    </a:ext>
                  </a:extLst>
                </a:gridCol>
                <a:gridCol w="1397000">
                  <a:extLst>
                    <a:ext uri="{9D8B030D-6E8A-4147-A177-3AD203B41FA5}">
                      <a16:colId xmlns:a16="http://schemas.microsoft.com/office/drawing/2014/main" val="3566220799"/>
                    </a:ext>
                  </a:extLst>
                </a:gridCol>
              </a:tblGrid>
              <a:tr h="387519">
                <a:tc>
                  <a:txBody>
                    <a:bodyPr/>
                    <a:lstStyle/>
                    <a:p>
                      <a:endParaRPr lang="en-US" dirty="0">
                        <a:latin typeface="Century Gothic" panose="020B0502020202020204" pitchFamily="34" charset="0"/>
                      </a:endParaRPr>
                    </a:p>
                  </a:txBody>
                  <a:tcPr/>
                </a:tc>
                <a:tc>
                  <a:txBody>
                    <a:bodyPr/>
                    <a:lstStyle/>
                    <a:p>
                      <a:r>
                        <a:rPr lang="en-US" dirty="0"/>
                        <a:t>Age </a:t>
                      </a:r>
                      <a:endParaRPr lang="en-US" dirty="0">
                        <a:latin typeface="Century Gothic" panose="020B0502020202020204" pitchFamily="34" charset="0"/>
                      </a:endParaRPr>
                    </a:p>
                  </a:txBody>
                  <a:tcPr/>
                </a:tc>
                <a:tc>
                  <a:txBody>
                    <a:bodyPr/>
                    <a:lstStyle/>
                    <a:p>
                      <a:r>
                        <a:rPr lang="en-US" dirty="0"/>
                        <a:t>Consent method</a:t>
                      </a:r>
                      <a:endParaRPr lang="en-US" dirty="0">
                        <a:latin typeface="Century Gothic" panose="020B0502020202020204" pitchFamily="34" charset="0"/>
                      </a:endParaRPr>
                    </a:p>
                  </a:txBody>
                  <a:tcPr/>
                </a:tc>
                <a:tc>
                  <a:txBody>
                    <a:bodyPr/>
                    <a:lstStyle/>
                    <a:p>
                      <a:r>
                        <a:rPr lang="en-US" dirty="0"/>
                        <a:t>Anonymous </a:t>
                      </a:r>
                      <a:endParaRPr lang="en-US" dirty="0">
                        <a:latin typeface="Century Gothic" panose="020B0502020202020204" pitchFamily="34" charset="0"/>
                      </a:endParaRPr>
                    </a:p>
                  </a:txBody>
                  <a:tcPr/>
                </a:tc>
                <a:tc>
                  <a:txBody>
                    <a:bodyPr/>
                    <a:lstStyle/>
                    <a:p>
                      <a:r>
                        <a:rPr lang="en-US" dirty="0"/>
                        <a:t>Fact Sheet Offered </a:t>
                      </a:r>
                      <a:endParaRPr lang="en-US" dirty="0">
                        <a:latin typeface="Century Gothic" panose="020B0502020202020204" pitchFamily="34" charset="0"/>
                      </a:endParaRPr>
                    </a:p>
                  </a:txBody>
                  <a:tcPr/>
                </a:tc>
                <a:tc>
                  <a:txBody>
                    <a:bodyPr/>
                    <a:lstStyle/>
                    <a:p>
                      <a:r>
                        <a:rPr lang="en-US" dirty="0"/>
                        <a:t>Incentive Payment </a:t>
                      </a:r>
                      <a:endParaRPr lang="en-US" dirty="0">
                        <a:latin typeface="Century Gothic" panose="020B0502020202020204" pitchFamily="34" charset="0"/>
                      </a:endParaRPr>
                    </a:p>
                  </a:txBody>
                  <a:tcPr/>
                </a:tc>
                <a:extLst>
                  <a:ext uri="{0D108BD9-81ED-4DB2-BD59-A6C34878D82A}">
                    <a16:rowId xmlns:a16="http://schemas.microsoft.com/office/drawing/2014/main" val="3857496425"/>
                  </a:ext>
                </a:extLst>
              </a:tr>
              <a:tr h="762000">
                <a:tc>
                  <a:txBody>
                    <a:bodyPr/>
                    <a:lstStyle/>
                    <a:p>
                      <a:r>
                        <a:rPr lang="en-US" dirty="0"/>
                        <a:t>Community Informants </a:t>
                      </a:r>
                      <a:endParaRPr lang="en-US" dirty="0">
                        <a:latin typeface="Century Gothic" panose="020B0502020202020204" pitchFamily="34" charset="0"/>
                      </a:endParaRPr>
                    </a:p>
                  </a:txBody>
                  <a:tcPr/>
                </a:tc>
                <a:tc>
                  <a:txBody>
                    <a:bodyPr/>
                    <a:lstStyle/>
                    <a:p>
                      <a:r>
                        <a:rPr lang="en-US" dirty="0"/>
                        <a:t>18+ </a:t>
                      </a:r>
                      <a:endParaRPr lang="en-US" dirty="0">
                        <a:latin typeface="Century Gothic" panose="020B0502020202020204" pitchFamily="34" charset="0"/>
                      </a:endParaRPr>
                    </a:p>
                  </a:txBody>
                  <a:tcPr/>
                </a:tc>
                <a:tc>
                  <a:txBody>
                    <a:bodyPr/>
                    <a:lstStyle/>
                    <a:p>
                      <a:r>
                        <a:rPr lang="en-US" dirty="0"/>
                        <a:t>Voluntary, Verbal </a:t>
                      </a:r>
                      <a:endParaRPr lang="en-US" dirty="0">
                        <a:latin typeface="Century Gothic" panose="020B0502020202020204" pitchFamily="34" charset="0"/>
                      </a:endParaRPr>
                    </a:p>
                  </a:txBody>
                  <a:tcPr/>
                </a:tc>
                <a:tc>
                  <a:txBody>
                    <a:bodyPr/>
                    <a:lstStyle/>
                    <a:p>
                      <a:r>
                        <a:rPr lang="en-US" dirty="0"/>
                        <a:t>Yes</a:t>
                      </a:r>
                      <a:endParaRPr lang="en-US" dirty="0">
                        <a:latin typeface="Century Gothic" panose="020B0502020202020204" pitchFamily="34" charset="0"/>
                      </a:endParaRPr>
                    </a:p>
                  </a:txBody>
                  <a:tcPr/>
                </a:tc>
                <a:tc>
                  <a:txBody>
                    <a:bodyPr/>
                    <a:lstStyle/>
                    <a:p>
                      <a:r>
                        <a:rPr lang="en-US" dirty="0"/>
                        <a:t>Yes</a:t>
                      </a:r>
                      <a:endParaRPr lang="en-US" dirty="0">
                        <a:latin typeface="Century Gothic" panose="020B0502020202020204" pitchFamily="34" charset="0"/>
                      </a:endParaRPr>
                    </a:p>
                  </a:txBody>
                  <a:tcPr/>
                </a:tc>
                <a:tc>
                  <a:txBody>
                    <a:bodyPr/>
                    <a:lstStyle/>
                    <a:p>
                      <a:r>
                        <a:rPr lang="en-US" dirty="0"/>
                        <a:t>Benefit of HIV Test</a:t>
                      </a:r>
                      <a:endParaRPr lang="en-US" dirty="0">
                        <a:latin typeface="Century Gothic" panose="020B0502020202020204" pitchFamily="34" charset="0"/>
                      </a:endParaRPr>
                    </a:p>
                  </a:txBody>
                  <a:tcPr/>
                </a:tc>
                <a:extLst>
                  <a:ext uri="{0D108BD9-81ED-4DB2-BD59-A6C34878D82A}">
                    <a16:rowId xmlns:a16="http://schemas.microsoft.com/office/drawing/2014/main" val="3128944790"/>
                  </a:ext>
                </a:extLst>
              </a:tr>
              <a:tr h="955527">
                <a:tc>
                  <a:txBody>
                    <a:bodyPr/>
                    <a:lstStyle/>
                    <a:p>
                      <a:r>
                        <a:rPr lang="en-US" dirty="0"/>
                        <a:t>Venue Informants </a:t>
                      </a:r>
                      <a:endParaRPr lang="en-US" dirty="0">
                        <a:latin typeface="Century Gothic" panose="020B0502020202020204"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effectLst/>
                          <a:uLnTx/>
                          <a:uFillTx/>
                        </a:rPr>
                        <a:t>18+</a:t>
                      </a: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effectLst/>
                          <a:uLnTx/>
                          <a:uFillTx/>
                        </a:rPr>
                        <a:t>Voluntary, Verbal </a:t>
                      </a: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effectLst/>
                          <a:uLnTx/>
                          <a:uFillTx/>
                        </a:rPr>
                        <a:t>Yes</a:t>
                      </a: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effectLst/>
                          <a:uLnTx/>
                          <a:uFillTx/>
                        </a:rPr>
                        <a:t>Yes</a:t>
                      </a: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effectLst/>
                          <a:uLnTx/>
                          <a:uFillTx/>
                        </a:rPr>
                        <a:t>Benefit of HIV Test</a:t>
                      </a: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tc>
                <a:extLst>
                  <a:ext uri="{0D108BD9-81ED-4DB2-BD59-A6C34878D82A}">
                    <a16:rowId xmlns:a16="http://schemas.microsoft.com/office/drawing/2014/main" val="2532961991"/>
                  </a:ext>
                </a:extLst>
              </a:tr>
              <a:tr h="955527">
                <a:tc>
                  <a:txBody>
                    <a:bodyPr/>
                    <a:lstStyle/>
                    <a:p>
                      <a:r>
                        <a:rPr lang="en-US" dirty="0"/>
                        <a:t>Patrons and Workers</a:t>
                      </a:r>
                      <a:endParaRPr lang="en-US" dirty="0">
                        <a:latin typeface="Century Gothic" panose="020B0502020202020204"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effectLst/>
                          <a:uLnTx/>
                          <a:uFillTx/>
                        </a:rPr>
                        <a:t>18+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effectLst/>
                          <a:uLnTx/>
                          <a:uFillTx/>
                        </a:rPr>
                        <a:t>15−17 if not with their parents </a:t>
                      </a: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effectLst/>
                          <a:uLnTx/>
                          <a:uFillTx/>
                        </a:rPr>
                        <a:t>Voluntary, Verbal </a:t>
                      </a: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effectLst/>
                          <a:uLnTx/>
                          <a:uFillTx/>
                        </a:rPr>
                        <a:t>Yes</a:t>
                      </a: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effectLst/>
                          <a:uLnTx/>
                          <a:uFillTx/>
                        </a:rPr>
                        <a:t>Yes</a:t>
                      </a: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effectLst/>
                          <a:uLnTx/>
                          <a:uFillTx/>
                        </a:rPr>
                        <a:t>Benefit of HIV Test</a:t>
                      </a: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tc>
                <a:extLst>
                  <a:ext uri="{0D108BD9-81ED-4DB2-BD59-A6C34878D82A}">
                    <a16:rowId xmlns:a16="http://schemas.microsoft.com/office/drawing/2014/main" val="535555355"/>
                  </a:ext>
                </a:extLst>
              </a:tr>
            </a:tbl>
          </a:graphicData>
        </a:graphic>
      </p:graphicFrame>
    </p:spTree>
    <p:extLst>
      <p:ext uri="{BB962C8B-B14F-4D97-AF65-F5344CB8AC3E}">
        <p14:creationId xmlns:p14="http://schemas.microsoft.com/office/powerpoint/2010/main" val="358825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5FC97A-EA80-4E4C-9B84-0F8D50FE25C9}"/>
              </a:ext>
            </a:extLst>
          </p:cNvPr>
          <p:cNvSpPr>
            <a:spLocks noGrp="1"/>
          </p:cNvSpPr>
          <p:nvPr>
            <p:ph type="body" sz="quarter" idx="10"/>
          </p:nvPr>
        </p:nvSpPr>
        <p:spPr>
          <a:xfrm>
            <a:off x="578565" y="1752600"/>
            <a:ext cx="7930429" cy="4038600"/>
          </a:xfrm>
        </p:spPr>
        <p:txBody>
          <a:bodyPr/>
          <a:lstStyle/>
          <a:p>
            <a:r>
              <a:rPr lang="en-US" dirty="0"/>
              <a:t>Key populations are included in PLACE surveys, but the questions used to define whether someone is a member of a key population should be reviewed to ensure that the questions are aligned with national definitions and indicators. </a:t>
            </a:r>
          </a:p>
          <a:p>
            <a:r>
              <a:rPr lang="en-US" dirty="0"/>
              <a:t>PLACE definitions for four key populations follow. </a:t>
            </a:r>
          </a:p>
          <a:p>
            <a:pPr marL="0" indent="0">
              <a:buNone/>
            </a:pPr>
            <a:r>
              <a:rPr lang="en-US" dirty="0"/>
              <a:t> </a:t>
            </a:r>
          </a:p>
        </p:txBody>
      </p:sp>
      <p:sp>
        <p:nvSpPr>
          <p:cNvPr id="5" name="Title 4">
            <a:extLst>
              <a:ext uri="{FF2B5EF4-FFF2-40B4-BE49-F238E27FC236}">
                <a16:creationId xmlns:a16="http://schemas.microsoft.com/office/drawing/2014/main" id="{2503DE74-BD8E-4917-AAA9-EC6CF027449F}"/>
              </a:ext>
            </a:extLst>
          </p:cNvPr>
          <p:cNvSpPr>
            <a:spLocks noGrp="1"/>
          </p:cNvSpPr>
          <p:nvPr>
            <p:ph type="title"/>
          </p:nvPr>
        </p:nvSpPr>
        <p:spPr/>
        <p:txBody>
          <a:bodyPr/>
          <a:lstStyle/>
          <a:p>
            <a:r>
              <a:rPr lang="en-US" dirty="0"/>
              <a:t>Key populations: Definitions </a:t>
            </a:r>
          </a:p>
        </p:txBody>
      </p:sp>
      <p:pic>
        <p:nvPicPr>
          <p:cNvPr id="3" name="Picture 2" descr="A picture containing accessory, umbrella&#10;&#10;Description automatically generated">
            <a:extLst>
              <a:ext uri="{FF2B5EF4-FFF2-40B4-BE49-F238E27FC236}">
                <a16:creationId xmlns:a16="http://schemas.microsoft.com/office/drawing/2014/main" id="{F2887CBA-CFED-4C68-B32C-5241D67118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0" y="4343400"/>
            <a:ext cx="4191000" cy="2357438"/>
          </a:xfrm>
          <a:prstGeom prst="rect">
            <a:avLst/>
          </a:prstGeom>
        </p:spPr>
      </p:pic>
    </p:spTree>
    <p:extLst>
      <p:ext uri="{BB962C8B-B14F-4D97-AF65-F5344CB8AC3E}">
        <p14:creationId xmlns:p14="http://schemas.microsoft.com/office/powerpoint/2010/main" val="255494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PLACE defines a man who has sex with men as a man who reports anal sex with a man in the past 12 months. </a:t>
            </a:r>
          </a:p>
          <a:p>
            <a:r>
              <a:rPr lang="en-US" dirty="0"/>
              <a:t>MSM may self-identify as being gay, homosexual, or bisexual.  </a:t>
            </a:r>
          </a:p>
          <a:p>
            <a:r>
              <a:rPr lang="en-US" dirty="0"/>
              <a:t>Transgender women are not included in the category of MSM.</a:t>
            </a:r>
          </a:p>
          <a:p>
            <a:endParaRPr lang="en-US" dirty="0"/>
          </a:p>
        </p:txBody>
      </p:sp>
      <p:sp>
        <p:nvSpPr>
          <p:cNvPr id="2" name="Title 1"/>
          <p:cNvSpPr>
            <a:spLocks noGrp="1"/>
          </p:cNvSpPr>
          <p:nvPr>
            <p:ph type="title"/>
          </p:nvPr>
        </p:nvSpPr>
        <p:spPr>
          <a:xfrm>
            <a:off x="554183" y="338906"/>
            <a:ext cx="8056417" cy="1008529"/>
          </a:xfrm>
        </p:spPr>
        <p:txBody>
          <a:bodyPr/>
          <a:lstStyle/>
          <a:p>
            <a:r>
              <a:rPr lang="en-US" sz="3600" dirty="0"/>
              <a:t>Men who have sex with men (MSM)</a:t>
            </a:r>
          </a:p>
        </p:txBody>
      </p:sp>
      <p:pic>
        <p:nvPicPr>
          <p:cNvPr id="5" name="Picture 4" descr="A close up of a logo&#10;&#10;Description automatically generated">
            <a:extLst>
              <a:ext uri="{FF2B5EF4-FFF2-40B4-BE49-F238E27FC236}">
                <a16:creationId xmlns:a16="http://schemas.microsoft.com/office/drawing/2014/main" id="{A4099E2F-105D-4924-8B33-05A93143D6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067" b="6816"/>
          <a:stretch/>
        </p:blipFill>
        <p:spPr>
          <a:xfrm>
            <a:off x="3133344" y="4953000"/>
            <a:ext cx="2877312" cy="1828800"/>
          </a:xfrm>
          <a:prstGeom prst="rect">
            <a:avLst/>
          </a:prstGeom>
        </p:spPr>
      </p:pic>
    </p:spTree>
    <p:extLst>
      <p:ext uri="{BB962C8B-B14F-4D97-AF65-F5344CB8AC3E}">
        <p14:creationId xmlns:p14="http://schemas.microsoft.com/office/powerpoint/2010/main" val="387126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p:txBody>
          <a:bodyPr/>
          <a:lstStyle/>
          <a:p>
            <a:r>
              <a:rPr lang="en-US" dirty="0"/>
              <a:t> </a:t>
            </a:r>
          </a:p>
        </p:txBody>
      </p:sp>
      <p:sp>
        <p:nvSpPr>
          <p:cNvPr id="10" name="Title 11">
            <a:extLst>
              <a:ext uri="{FF2B5EF4-FFF2-40B4-BE49-F238E27FC236}">
                <a16:creationId xmlns:a16="http://schemas.microsoft.com/office/drawing/2014/main" id="{4B295C22-861B-4DE6-A5AD-C7DC6AFDF45C}"/>
              </a:ext>
            </a:extLst>
          </p:cNvPr>
          <p:cNvSpPr txBox="1">
            <a:spLocks/>
          </p:cNvSpPr>
          <p:nvPr/>
        </p:nvSpPr>
        <p:spPr>
          <a:xfrm>
            <a:off x="909320" y="4191000"/>
            <a:ext cx="8229600" cy="1465729"/>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400" kern="0" dirty="0"/>
              <a:t>2. Aim, Rationale, and Objectives  </a:t>
            </a:r>
          </a:p>
        </p:txBody>
      </p:sp>
    </p:spTree>
    <p:extLst>
      <p:ext uri="{BB962C8B-B14F-4D97-AF65-F5344CB8AC3E}">
        <p14:creationId xmlns:p14="http://schemas.microsoft.com/office/powerpoint/2010/main" val="4045370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78565" y="1676400"/>
            <a:ext cx="7930429" cy="4038600"/>
          </a:xfrm>
        </p:spPr>
        <p:txBody>
          <a:bodyPr>
            <a:normAutofit/>
          </a:bodyPr>
          <a:lstStyle/>
          <a:p>
            <a:r>
              <a:rPr lang="en-US" dirty="0"/>
              <a:t>Transgender people identify with a different gender than the one they were assigned at birth. </a:t>
            </a:r>
          </a:p>
          <a:p>
            <a:r>
              <a:rPr lang="en-US" dirty="0"/>
              <a:t>Transgender women were born male but self-identify now as women.</a:t>
            </a:r>
          </a:p>
          <a:p>
            <a:r>
              <a:rPr lang="en-US" dirty="0"/>
              <a:t>In some cases, transgender people get hormone injections to change their appearance. </a:t>
            </a:r>
          </a:p>
          <a:p>
            <a:r>
              <a:rPr lang="en-US" dirty="0"/>
              <a:t>Transgender women can have sex with men, women, or both. </a:t>
            </a:r>
          </a:p>
        </p:txBody>
      </p:sp>
      <p:sp>
        <p:nvSpPr>
          <p:cNvPr id="2" name="Title 1"/>
          <p:cNvSpPr>
            <a:spLocks noGrp="1"/>
          </p:cNvSpPr>
          <p:nvPr>
            <p:ph type="title"/>
          </p:nvPr>
        </p:nvSpPr>
        <p:spPr/>
        <p:txBody>
          <a:bodyPr/>
          <a:lstStyle/>
          <a:p>
            <a:r>
              <a:rPr lang="en-US" dirty="0"/>
              <a:t>Transgender people </a:t>
            </a:r>
          </a:p>
        </p:txBody>
      </p:sp>
      <p:pic>
        <p:nvPicPr>
          <p:cNvPr id="5" name="Picture 4" descr="A close up of a map&#10;&#10;Description automatically generated">
            <a:extLst>
              <a:ext uri="{FF2B5EF4-FFF2-40B4-BE49-F238E27FC236}">
                <a16:creationId xmlns:a16="http://schemas.microsoft.com/office/drawing/2014/main" id="{FB5DF032-1D5E-4F82-B76D-632D9EC996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778"/>
          <a:stretch/>
        </p:blipFill>
        <p:spPr>
          <a:xfrm>
            <a:off x="3581400" y="4876800"/>
            <a:ext cx="3124200" cy="1859643"/>
          </a:xfrm>
          <a:prstGeom prst="rect">
            <a:avLst/>
          </a:prstGeom>
        </p:spPr>
      </p:pic>
    </p:spTree>
    <p:extLst>
      <p:ext uri="{BB962C8B-B14F-4D97-AF65-F5344CB8AC3E}">
        <p14:creationId xmlns:p14="http://schemas.microsoft.com/office/powerpoint/2010/main" val="2672903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78565" y="1828800"/>
            <a:ext cx="7930429" cy="4690294"/>
          </a:xfrm>
        </p:spPr>
        <p:txBody>
          <a:bodyPr/>
          <a:lstStyle/>
          <a:p>
            <a:r>
              <a:rPr lang="en-US" dirty="0"/>
              <a:t>People who report injecting a nonprescription drug, such as heroin, are considered people who inject drugs.</a:t>
            </a:r>
          </a:p>
          <a:p>
            <a:r>
              <a:rPr lang="en-US" dirty="0"/>
              <a:t>They are asked whether they share needles or syringes.  </a:t>
            </a:r>
          </a:p>
          <a:p>
            <a:r>
              <a:rPr lang="en-US" dirty="0"/>
              <a:t>People who get medical injections or vaccinations are not considered a key population.  </a:t>
            </a:r>
          </a:p>
          <a:p>
            <a:r>
              <a:rPr lang="en-US" dirty="0"/>
              <a:t>People who USE drugs, such as marijuana or alcohol, can have risky behaviors, but are not considered people who inject drugs. </a:t>
            </a:r>
          </a:p>
        </p:txBody>
      </p:sp>
      <p:sp>
        <p:nvSpPr>
          <p:cNvPr id="2" name="Title 1"/>
          <p:cNvSpPr>
            <a:spLocks noGrp="1"/>
          </p:cNvSpPr>
          <p:nvPr>
            <p:ph type="title"/>
          </p:nvPr>
        </p:nvSpPr>
        <p:spPr/>
        <p:txBody>
          <a:bodyPr/>
          <a:lstStyle/>
          <a:p>
            <a:r>
              <a:rPr lang="en-US" dirty="0"/>
              <a:t>People who inject drugs</a:t>
            </a:r>
          </a:p>
        </p:txBody>
      </p:sp>
    </p:spTree>
    <p:extLst>
      <p:ext uri="{BB962C8B-B14F-4D97-AF65-F5344CB8AC3E}">
        <p14:creationId xmlns:p14="http://schemas.microsoft.com/office/powerpoint/2010/main" val="3146962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Often referred to as female sex workers.</a:t>
            </a:r>
          </a:p>
          <a:p>
            <a:r>
              <a:rPr lang="en-US" dirty="0"/>
              <a:t>PLACE defines female sex workers as women who have had sex for money in the past 12 months. </a:t>
            </a:r>
          </a:p>
          <a:p>
            <a:r>
              <a:rPr lang="en-US" dirty="0"/>
              <a:t>PLACE also asks about sex in exchange for goods, favors, or services, but size estimates and characteristics of sex workers are usually limited to those who have exchanged sex for money in the past 12 months. </a:t>
            </a:r>
          </a:p>
        </p:txBody>
      </p:sp>
      <p:sp>
        <p:nvSpPr>
          <p:cNvPr id="2" name="Title 1"/>
          <p:cNvSpPr>
            <a:spLocks noGrp="1"/>
          </p:cNvSpPr>
          <p:nvPr>
            <p:ph type="title"/>
          </p:nvPr>
        </p:nvSpPr>
        <p:spPr/>
        <p:txBody>
          <a:bodyPr/>
          <a:lstStyle/>
          <a:p>
            <a:r>
              <a:rPr lang="en-US" sz="3700" dirty="0"/>
              <a:t>Women who have sex for money</a:t>
            </a:r>
          </a:p>
        </p:txBody>
      </p:sp>
    </p:spTree>
    <p:extLst>
      <p:ext uri="{BB962C8B-B14F-4D97-AF65-F5344CB8AC3E}">
        <p14:creationId xmlns:p14="http://schemas.microsoft.com/office/powerpoint/2010/main" val="763655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FC08E6-2D74-4D4A-9572-158631E8E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052" y="4724696"/>
            <a:ext cx="4365171" cy="1949735"/>
          </a:xfrm>
          <a:prstGeom prst="rect">
            <a:avLst/>
          </a:prstGeom>
        </p:spPr>
      </p:pic>
      <p:sp>
        <p:nvSpPr>
          <p:cNvPr id="3" name="Text Placeholder 2">
            <a:extLst>
              <a:ext uri="{FF2B5EF4-FFF2-40B4-BE49-F238E27FC236}">
                <a16:creationId xmlns:a16="http://schemas.microsoft.com/office/drawing/2014/main" id="{E7B2E271-D8E4-4173-9B47-9BA3B0BE5438}"/>
              </a:ext>
            </a:extLst>
          </p:cNvPr>
          <p:cNvSpPr>
            <a:spLocks noGrp="1"/>
          </p:cNvSpPr>
          <p:nvPr>
            <p:ph type="body" sz="quarter" idx="10"/>
          </p:nvPr>
        </p:nvSpPr>
        <p:spPr/>
        <p:txBody>
          <a:bodyPr/>
          <a:lstStyle/>
          <a:p>
            <a:r>
              <a:rPr lang="en-US" dirty="0"/>
              <a:t>Key populations may not be included in a sufficient number to provide precise estimates of their characteristics and HIV prevalence. </a:t>
            </a:r>
          </a:p>
          <a:p>
            <a:r>
              <a:rPr lang="en-US" dirty="0"/>
              <a:t>To obtain more precise estimates, a strategy to oversample key populations can be implemented. </a:t>
            </a:r>
          </a:p>
          <a:p>
            <a:endParaRPr lang="en-US" dirty="0"/>
          </a:p>
        </p:txBody>
      </p:sp>
      <p:sp>
        <p:nvSpPr>
          <p:cNvPr id="2" name="Title 1">
            <a:extLst>
              <a:ext uri="{FF2B5EF4-FFF2-40B4-BE49-F238E27FC236}">
                <a16:creationId xmlns:a16="http://schemas.microsoft.com/office/drawing/2014/main" id="{95813E07-C407-48CF-A344-9350BB353954}"/>
              </a:ext>
            </a:extLst>
          </p:cNvPr>
          <p:cNvSpPr>
            <a:spLocks noGrp="1"/>
          </p:cNvSpPr>
          <p:nvPr>
            <p:ph type="title"/>
          </p:nvPr>
        </p:nvSpPr>
        <p:spPr/>
        <p:txBody>
          <a:bodyPr/>
          <a:lstStyle/>
          <a:p>
            <a:r>
              <a:rPr lang="en-US" dirty="0"/>
              <a:t>Key populations: Oversampling</a:t>
            </a:r>
          </a:p>
        </p:txBody>
      </p:sp>
      <p:pic>
        <p:nvPicPr>
          <p:cNvPr id="5" name="Picture 4">
            <a:extLst>
              <a:ext uri="{FF2B5EF4-FFF2-40B4-BE49-F238E27FC236}">
                <a16:creationId xmlns:a16="http://schemas.microsoft.com/office/drawing/2014/main" id="{10998A25-F0EB-407D-90C2-9A00751D1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52" y="4724696"/>
            <a:ext cx="4365171" cy="1949735"/>
          </a:xfrm>
          <a:prstGeom prst="rect">
            <a:avLst/>
          </a:prstGeom>
        </p:spPr>
      </p:pic>
    </p:spTree>
    <p:extLst>
      <p:ext uri="{BB962C8B-B14F-4D97-AF65-F5344CB8AC3E}">
        <p14:creationId xmlns:p14="http://schemas.microsoft.com/office/powerpoint/2010/main" val="692472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0F714C-9482-443B-8347-C896C7ED1C1E}"/>
              </a:ext>
            </a:extLst>
          </p:cNvPr>
          <p:cNvSpPr>
            <a:spLocks noGrp="1"/>
          </p:cNvSpPr>
          <p:nvPr>
            <p:ph type="body" sz="quarter" idx="10"/>
          </p:nvPr>
        </p:nvSpPr>
        <p:spPr>
          <a:xfrm>
            <a:off x="541848" y="2052582"/>
            <a:ext cx="4017817" cy="2286000"/>
          </a:xfrm>
        </p:spPr>
        <p:txBody>
          <a:bodyPr/>
          <a:lstStyle/>
          <a:p>
            <a:pPr>
              <a:lnSpc>
                <a:spcPct val="100000"/>
              </a:lnSpc>
              <a:spcAft>
                <a:spcPts val="600"/>
              </a:spcAft>
            </a:pPr>
            <a:r>
              <a:rPr lang="en-US" sz="2000" dirty="0"/>
              <a:t>Female or male sex workers </a:t>
            </a:r>
          </a:p>
          <a:p>
            <a:pPr>
              <a:lnSpc>
                <a:spcPct val="100000"/>
              </a:lnSpc>
              <a:spcAft>
                <a:spcPts val="600"/>
              </a:spcAft>
            </a:pPr>
            <a:r>
              <a:rPr lang="en-US" sz="2000" dirty="0"/>
              <a:t>MSM</a:t>
            </a:r>
          </a:p>
          <a:p>
            <a:pPr>
              <a:lnSpc>
                <a:spcPct val="100000"/>
              </a:lnSpc>
              <a:spcAft>
                <a:spcPts val="600"/>
              </a:spcAft>
            </a:pPr>
            <a:r>
              <a:rPr lang="en-US" sz="2000" dirty="0"/>
              <a:t>People who inject drugs </a:t>
            </a:r>
          </a:p>
          <a:p>
            <a:pPr>
              <a:lnSpc>
                <a:spcPct val="100000"/>
              </a:lnSpc>
              <a:spcAft>
                <a:spcPts val="600"/>
              </a:spcAft>
            </a:pPr>
            <a:r>
              <a:rPr lang="en-US" sz="2000" dirty="0"/>
              <a:t>Transgender people </a:t>
            </a:r>
          </a:p>
          <a:p>
            <a:pPr>
              <a:lnSpc>
                <a:spcPct val="100000"/>
              </a:lnSpc>
              <a:spcAft>
                <a:spcPts val="600"/>
              </a:spcAft>
            </a:pPr>
            <a:r>
              <a:rPr lang="en-US" sz="2000" dirty="0"/>
              <a:t>Girls ages 15−19 years</a:t>
            </a:r>
          </a:p>
        </p:txBody>
      </p:sp>
      <p:sp>
        <p:nvSpPr>
          <p:cNvPr id="5" name="Text Placeholder 4">
            <a:extLst>
              <a:ext uri="{FF2B5EF4-FFF2-40B4-BE49-F238E27FC236}">
                <a16:creationId xmlns:a16="http://schemas.microsoft.com/office/drawing/2014/main" id="{7D22650A-9706-44DB-BB3B-0093AD50E5BE}"/>
              </a:ext>
            </a:extLst>
          </p:cNvPr>
          <p:cNvSpPr>
            <a:spLocks noGrp="1"/>
          </p:cNvSpPr>
          <p:nvPr>
            <p:ph type="body" sz="quarter" idx="11"/>
          </p:nvPr>
        </p:nvSpPr>
        <p:spPr>
          <a:xfrm>
            <a:off x="4696690" y="1998039"/>
            <a:ext cx="4325873" cy="2286001"/>
          </a:xfrm>
        </p:spPr>
        <p:txBody>
          <a:bodyPr/>
          <a:lstStyle/>
          <a:p>
            <a:pPr>
              <a:lnSpc>
                <a:spcPct val="100000"/>
              </a:lnSpc>
              <a:spcAft>
                <a:spcPts val="600"/>
              </a:spcAft>
            </a:pPr>
            <a:r>
              <a:rPr lang="en-US" sz="2000" dirty="0"/>
              <a:t>Women who live at venues </a:t>
            </a:r>
          </a:p>
          <a:p>
            <a:pPr>
              <a:lnSpc>
                <a:spcPct val="100000"/>
              </a:lnSpc>
              <a:spcAft>
                <a:spcPts val="600"/>
              </a:spcAft>
            </a:pPr>
            <a:r>
              <a:rPr lang="en-US" sz="2000" dirty="0"/>
              <a:t>Male clients of sex workers </a:t>
            </a:r>
          </a:p>
          <a:p>
            <a:pPr>
              <a:lnSpc>
                <a:spcPct val="100000"/>
              </a:lnSpc>
              <a:spcAft>
                <a:spcPts val="600"/>
              </a:spcAft>
            </a:pPr>
            <a:r>
              <a:rPr lang="en-US" sz="2000" dirty="0"/>
              <a:t>Street-based female sex workers</a:t>
            </a:r>
          </a:p>
          <a:p>
            <a:pPr>
              <a:lnSpc>
                <a:spcPct val="100000"/>
              </a:lnSpc>
              <a:spcAft>
                <a:spcPts val="600"/>
              </a:spcAft>
            </a:pPr>
            <a:r>
              <a:rPr lang="en-US" sz="2000" dirty="0"/>
              <a:t>Transportation workers</a:t>
            </a:r>
          </a:p>
          <a:p>
            <a:pPr>
              <a:lnSpc>
                <a:spcPct val="100000"/>
              </a:lnSpc>
              <a:spcAft>
                <a:spcPts val="600"/>
              </a:spcAft>
            </a:pPr>
            <a:r>
              <a:rPr lang="en-US" sz="2000" dirty="0"/>
              <a:t>Mobile people  </a:t>
            </a:r>
          </a:p>
        </p:txBody>
      </p:sp>
      <p:sp>
        <p:nvSpPr>
          <p:cNvPr id="2" name="Title 1">
            <a:extLst>
              <a:ext uri="{FF2B5EF4-FFF2-40B4-BE49-F238E27FC236}">
                <a16:creationId xmlns:a16="http://schemas.microsoft.com/office/drawing/2014/main" id="{8B48ABFA-030A-40A0-9D66-219FF8ED160C}"/>
              </a:ext>
            </a:extLst>
          </p:cNvPr>
          <p:cNvSpPr>
            <a:spLocks noGrp="1"/>
          </p:cNvSpPr>
          <p:nvPr>
            <p:ph type="title"/>
          </p:nvPr>
        </p:nvSpPr>
        <p:spPr/>
        <p:txBody>
          <a:bodyPr/>
          <a:lstStyle/>
          <a:p>
            <a:r>
              <a:rPr lang="en-US" dirty="0"/>
              <a:t>Oversampling key populations </a:t>
            </a:r>
          </a:p>
        </p:txBody>
      </p:sp>
      <p:sp>
        <p:nvSpPr>
          <p:cNvPr id="9" name="TextBox 8">
            <a:extLst>
              <a:ext uri="{FF2B5EF4-FFF2-40B4-BE49-F238E27FC236}">
                <a16:creationId xmlns:a16="http://schemas.microsoft.com/office/drawing/2014/main" id="{91EA0BED-6496-4041-AE7D-D8BF7C29E5E6}"/>
              </a:ext>
            </a:extLst>
          </p:cNvPr>
          <p:cNvSpPr txBox="1"/>
          <p:nvPr/>
        </p:nvSpPr>
        <p:spPr>
          <a:xfrm>
            <a:off x="554182" y="4338582"/>
            <a:ext cx="8285017" cy="2554545"/>
          </a:xfrm>
          <a:prstGeom prst="rect">
            <a:avLst/>
          </a:prstGeom>
          <a:noFill/>
        </p:spPr>
        <p:txBody>
          <a:bodyPr wrap="square" rtlCol="0">
            <a:spAutoFit/>
          </a:bodyPr>
          <a:lstStyle/>
          <a:p>
            <a:r>
              <a:rPr lang="en-US" sz="2000" b="1" i="1" dirty="0">
                <a:solidFill>
                  <a:schemeClr val="accent4">
                    <a:lumMod val="50000"/>
                  </a:schemeClr>
                </a:solidFill>
                <a:latin typeface="Century Gothic" panose="020B0502020202020204" pitchFamily="34" charset="0"/>
              </a:rPr>
              <a:t>Action: </a:t>
            </a:r>
            <a:r>
              <a:rPr lang="en-US" sz="2000" i="1" dirty="0">
                <a:solidFill>
                  <a:schemeClr val="accent4">
                    <a:lumMod val="50000"/>
                  </a:schemeClr>
                </a:solidFill>
                <a:latin typeface="Century Gothic" panose="020B0502020202020204" pitchFamily="34" charset="0"/>
              </a:rPr>
              <a:t>Determine which key populations and priority populations are of greatest importance in the HIV epidemic and warrant the additional cost of oversampling or special recruitment to reach a sufficient sample size to achieve adequate precision for estimates of population size, HIV prevalence, risk factors, or cascade indicators.</a:t>
            </a:r>
          </a:p>
          <a:p>
            <a:endParaRPr lang="en-US" sz="2000" i="1" dirty="0">
              <a:solidFill>
                <a:schemeClr val="accent4">
                  <a:lumMod val="50000"/>
                </a:schemeClr>
              </a:solidFill>
              <a:latin typeface="Century Gothic" panose="020B0502020202020204" pitchFamily="34" charset="0"/>
            </a:endParaRPr>
          </a:p>
          <a:p>
            <a:endParaRPr lang="en-US" sz="2000" i="1" dirty="0">
              <a:solidFill>
                <a:schemeClr val="accent4">
                  <a:lumMod val="50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58564574-4F9E-45A3-A63D-D785D4BFD253}"/>
              </a:ext>
            </a:extLst>
          </p:cNvPr>
          <p:cNvSpPr txBox="1"/>
          <p:nvPr/>
        </p:nvSpPr>
        <p:spPr>
          <a:xfrm>
            <a:off x="554182" y="1519624"/>
            <a:ext cx="8285016" cy="738664"/>
          </a:xfrm>
          <a:prstGeom prst="rect">
            <a:avLst/>
          </a:prstGeom>
          <a:noFill/>
        </p:spPr>
        <p:txBody>
          <a:bodyPr wrap="square" rtlCol="0">
            <a:spAutoFit/>
          </a:bodyPr>
          <a:lstStyle/>
          <a:p>
            <a:r>
              <a:rPr lang="en-US" sz="2400" b="1" dirty="0">
                <a:solidFill>
                  <a:schemeClr val="accent4">
                    <a:lumMod val="50000"/>
                  </a:schemeClr>
                </a:solidFill>
                <a:latin typeface="Century Gothic" panose="020B0502020202020204" pitchFamily="34" charset="0"/>
              </a:rPr>
              <a:t>Common key populations and priority populations: </a:t>
            </a:r>
          </a:p>
          <a:p>
            <a:endParaRPr lang="en-US" dirty="0"/>
          </a:p>
        </p:txBody>
      </p:sp>
    </p:spTree>
    <p:extLst>
      <p:ext uri="{BB962C8B-B14F-4D97-AF65-F5344CB8AC3E}">
        <p14:creationId xmlns:p14="http://schemas.microsoft.com/office/powerpoint/2010/main" val="2487035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p:txBody>
          <a:bodyPr/>
          <a:lstStyle/>
          <a:p>
            <a:r>
              <a:rPr lang="en-US" dirty="0"/>
              <a:t> </a:t>
            </a:r>
          </a:p>
        </p:txBody>
      </p:sp>
      <p:sp>
        <p:nvSpPr>
          <p:cNvPr id="7" name="Title 11">
            <a:extLst>
              <a:ext uri="{FF2B5EF4-FFF2-40B4-BE49-F238E27FC236}">
                <a16:creationId xmlns:a16="http://schemas.microsoft.com/office/drawing/2014/main" id="{AFF55793-4F54-410A-B8C3-C6DB40B67E8D}"/>
              </a:ext>
            </a:extLst>
          </p:cNvPr>
          <p:cNvSpPr txBox="1">
            <a:spLocks/>
          </p:cNvSpPr>
          <p:nvPr/>
        </p:nvSpPr>
        <p:spPr>
          <a:xfrm>
            <a:off x="304800" y="4550626"/>
            <a:ext cx="8763000" cy="1008529"/>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800" kern="0" dirty="0"/>
              <a:t>7. HIV Testing</a:t>
            </a:r>
          </a:p>
        </p:txBody>
      </p:sp>
    </p:spTree>
    <p:extLst>
      <p:ext uri="{BB962C8B-B14F-4D97-AF65-F5344CB8AC3E}">
        <p14:creationId xmlns:p14="http://schemas.microsoft.com/office/powerpoint/2010/main" val="3359629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7620-BDD7-4CCB-9106-12E5EF312440}"/>
              </a:ext>
            </a:extLst>
          </p:cNvPr>
          <p:cNvSpPr>
            <a:spLocks noGrp="1"/>
          </p:cNvSpPr>
          <p:nvPr>
            <p:ph type="title"/>
          </p:nvPr>
        </p:nvSpPr>
        <p:spPr/>
        <p:txBody>
          <a:bodyPr/>
          <a:lstStyle/>
          <a:p>
            <a:r>
              <a:rPr lang="en-US" dirty="0"/>
              <a:t>Overview </a:t>
            </a:r>
          </a:p>
        </p:txBody>
      </p:sp>
      <p:sp>
        <p:nvSpPr>
          <p:cNvPr id="3" name="Text Placeholder 2">
            <a:extLst>
              <a:ext uri="{FF2B5EF4-FFF2-40B4-BE49-F238E27FC236}">
                <a16:creationId xmlns:a16="http://schemas.microsoft.com/office/drawing/2014/main" id="{DBAA4E7C-75C8-4007-84B1-AC9566035703}"/>
              </a:ext>
            </a:extLst>
          </p:cNvPr>
          <p:cNvSpPr>
            <a:spLocks noGrp="1"/>
          </p:cNvSpPr>
          <p:nvPr>
            <p:ph type="body" sz="quarter" idx="10"/>
          </p:nvPr>
        </p:nvSpPr>
        <p:spPr>
          <a:xfrm>
            <a:off x="578132" y="1716168"/>
            <a:ext cx="7550727" cy="2286000"/>
          </a:xfrm>
        </p:spPr>
        <p:txBody>
          <a:bodyPr/>
          <a:lstStyle/>
          <a:p>
            <a:pPr lvl="0"/>
            <a:r>
              <a:rPr lang="en-US" dirty="0"/>
              <a:t>Identify the specific tests that will be offered. </a:t>
            </a:r>
          </a:p>
          <a:p>
            <a:pPr lvl="0"/>
            <a:r>
              <a:rPr lang="en-US" dirty="0"/>
              <a:t>Review process of collecting specimens and providing results.</a:t>
            </a:r>
          </a:p>
          <a:p>
            <a:pPr lvl="0"/>
            <a:r>
              <a:rPr lang="en-US" dirty="0"/>
              <a:t>Determine how people with a positive HIV test will be linked to ART if they are not already receiving ART. </a:t>
            </a:r>
          </a:p>
          <a:p>
            <a:pPr lvl="0"/>
            <a:r>
              <a:rPr lang="en-US" dirty="0"/>
              <a:t>See the Fieldwork Implementation Manual Step 4 for a step-by-step option for getting informed consent, testing, and returning results.  </a:t>
            </a:r>
          </a:p>
          <a:p>
            <a:pPr lvl="0"/>
            <a:r>
              <a:rPr lang="en-US" dirty="0"/>
              <a:t>Establish quality control procedures. </a:t>
            </a:r>
          </a:p>
        </p:txBody>
      </p:sp>
    </p:spTree>
    <p:extLst>
      <p:ext uri="{BB962C8B-B14F-4D97-AF65-F5344CB8AC3E}">
        <p14:creationId xmlns:p14="http://schemas.microsoft.com/office/powerpoint/2010/main" val="3945745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A18A-A0C4-44BA-B47D-428D8104FD29}"/>
              </a:ext>
            </a:extLst>
          </p:cNvPr>
          <p:cNvSpPr>
            <a:spLocks noGrp="1"/>
          </p:cNvSpPr>
          <p:nvPr>
            <p:ph type="title"/>
          </p:nvPr>
        </p:nvSpPr>
        <p:spPr/>
        <p:txBody>
          <a:bodyPr/>
          <a:lstStyle/>
          <a:p>
            <a:r>
              <a:rPr lang="en-US" dirty="0"/>
              <a:t>General principles  </a:t>
            </a:r>
          </a:p>
        </p:txBody>
      </p:sp>
      <p:sp>
        <p:nvSpPr>
          <p:cNvPr id="3" name="Text Placeholder 2">
            <a:extLst>
              <a:ext uri="{FF2B5EF4-FFF2-40B4-BE49-F238E27FC236}">
                <a16:creationId xmlns:a16="http://schemas.microsoft.com/office/drawing/2014/main" id="{6148B2D7-8AAD-4E5E-BD33-A7655AB811D6}"/>
              </a:ext>
            </a:extLst>
          </p:cNvPr>
          <p:cNvSpPr>
            <a:spLocks noGrp="1"/>
          </p:cNvSpPr>
          <p:nvPr>
            <p:ph type="body" sz="quarter" idx="10"/>
          </p:nvPr>
        </p:nvSpPr>
        <p:spPr>
          <a:xfrm>
            <a:off x="569423" y="1694397"/>
            <a:ext cx="7550727" cy="4603376"/>
          </a:xfrm>
        </p:spPr>
        <p:txBody>
          <a:bodyPr/>
          <a:lstStyle/>
          <a:p>
            <a:r>
              <a:rPr lang="en-US" dirty="0"/>
              <a:t>Testing is voluntary. </a:t>
            </a:r>
          </a:p>
          <a:p>
            <a:r>
              <a:rPr lang="en-US" dirty="0"/>
              <a:t>Testing is conducted by trained personnel.</a:t>
            </a:r>
          </a:p>
          <a:p>
            <a:r>
              <a:rPr lang="en-US" dirty="0"/>
              <a:t>Often testers are local Ministry of Health staff given an extra stipend.</a:t>
            </a:r>
          </a:p>
          <a:p>
            <a:r>
              <a:rPr lang="en-US" dirty="0"/>
              <a:t>The protocol for PLACE is aligned with national protocols and reporting HIV+ test results is the national process. </a:t>
            </a:r>
          </a:p>
          <a:p>
            <a:r>
              <a:rPr lang="en-US" dirty="0"/>
              <a:t>Linkage to care follows national guidelines. </a:t>
            </a:r>
          </a:p>
          <a:p>
            <a:r>
              <a:rPr lang="en-US" dirty="0"/>
              <a:t>Test results are collected for the respondent but not any identifying information. </a:t>
            </a:r>
          </a:p>
        </p:txBody>
      </p:sp>
    </p:spTree>
    <p:extLst>
      <p:ext uri="{BB962C8B-B14F-4D97-AF65-F5344CB8AC3E}">
        <p14:creationId xmlns:p14="http://schemas.microsoft.com/office/powerpoint/2010/main" val="10553712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E230-F2EE-4E8B-97D0-A0A25BBABA84}"/>
              </a:ext>
            </a:extLst>
          </p:cNvPr>
          <p:cNvSpPr>
            <a:spLocks noGrp="1"/>
          </p:cNvSpPr>
          <p:nvPr>
            <p:ph type="title"/>
          </p:nvPr>
        </p:nvSpPr>
        <p:spPr/>
        <p:txBody>
          <a:bodyPr/>
          <a:lstStyle/>
          <a:p>
            <a:r>
              <a:rPr lang="en-US" dirty="0"/>
              <a:t>Recommended tests </a:t>
            </a:r>
          </a:p>
        </p:txBody>
      </p:sp>
      <p:graphicFrame>
        <p:nvGraphicFramePr>
          <p:cNvPr id="5" name="Table 4">
            <a:extLst>
              <a:ext uri="{FF2B5EF4-FFF2-40B4-BE49-F238E27FC236}">
                <a16:creationId xmlns:a16="http://schemas.microsoft.com/office/drawing/2014/main" id="{53CB608A-B9A1-4B7F-9280-EAB752A42A24}"/>
              </a:ext>
            </a:extLst>
          </p:cNvPr>
          <p:cNvGraphicFramePr>
            <a:graphicFrameLocks noGrp="1"/>
          </p:cNvGraphicFramePr>
          <p:nvPr>
            <p:extLst>
              <p:ext uri="{D42A27DB-BD31-4B8C-83A1-F6EECF244321}">
                <p14:modId xmlns:p14="http://schemas.microsoft.com/office/powerpoint/2010/main" val="1195895773"/>
              </p:ext>
            </p:extLst>
          </p:nvPr>
        </p:nvGraphicFramePr>
        <p:xfrm>
          <a:off x="620295" y="1961622"/>
          <a:ext cx="7924800" cy="3260121"/>
        </p:xfrm>
        <a:graphic>
          <a:graphicData uri="http://schemas.openxmlformats.org/drawingml/2006/table">
            <a:tbl>
              <a:tblPr firstRow="1" bandRow="1">
                <a:tableStyleId>{17292A2E-F333-43FB-9621-5CBBE7FDCDCB}</a:tableStyleId>
              </a:tblPr>
              <a:tblGrid>
                <a:gridCol w="5247105">
                  <a:extLst>
                    <a:ext uri="{9D8B030D-6E8A-4147-A177-3AD203B41FA5}">
                      <a16:colId xmlns:a16="http://schemas.microsoft.com/office/drawing/2014/main" val="1617656098"/>
                    </a:ext>
                  </a:extLst>
                </a:gridCol>
                <a:gridCol w="2677695">
                  <a:extLst>
                    <a:ext uri="{9D8B030D-6E8A-4147-A177-3AD203B41FA5}">
                      <a16:colId xmlns:a16="http://schemas.microsoft.com/office/drawing/2014/main" val="1762404327"/>
                    </a:ext>
                  </a:extLst>
                </a:gridCol>
              </a:tblGrid>
              <a:tr h="564482">
                <a:tc>
                  <a:txBody>
                    <a:bodyPr/>
                    <a:lstStyle/>
                    <a:p>
                      <a:r>
                        <a:rPr lang="en-US" sz="2200" dirty="0">
                          <a:latin typeface="Century Gothic" panose="020B0502020202020204" pitchFamily="34" charset="0"/>
                        </a:rPr>
                        <a:t>Tests</a:t>
                      </a:r>
                    </a:p>
                  </a:txBody>
                  <a:tcPr anchor="ctr"/>
                </a:tc>
                <a:tc>
                  <a:txBody>
                    <a:bodyPr/>
                    <a:lstStyle/>
                    <a:p>
                      <a:pPr algn="l"/>
                      <a:r>
                        <a:rPr lang="en-US" sz="2200" dirty="0">
                          <a:latin typeface="Century Gothic" panose="020B0502020202020204" pitchFamily="34" charset="0"/>
                        </a:rPr>
                        <a:t>Used for:  </a:t>
                      </a:r>
                    </a:p>
                  </a:txBody>
                  <a:tcPr anchor="ctr"/>
                </a:tc>
                <a:extLst>
                  <a:ext uri="{0D108BD9-81ED-4DB2-BD59-A6C34878D82A}">
                    <a16:rowId xmlns:a16="http://schemas.microsoft.com/office/drawing/2014/main" val="327063752"/>
                  </a:ext>
                </a:extLst>
              </a:tr>
              <a:tr h="572322">
                <a:tc>
                  <a:txBody>
                    <a:bodyPr/>
                    <a:lstStyle/>
                    <a:p>
                      <a:pPr marL="0" marR="0">
                        <a:spcBef>
                          <a:spcPts val="0"/>
                        </a:spcBef>
                        <a:spcAft>
                          <a:spcPts val="0"/>
                        </a:spcAft>
                      </a:pPr>
                      <a:r>
                        <a:rPr lang="en-US" sz="2200" dirty="0">
                          <a:effectLst/>
                          <a:latin typeface="Century Gothic" panose="020B0502020202020204" pitchFamily="34" charset="0"/>
                        </a:rPr>
                        <a:t>HIV antibody test </a:t>
                      </a:r>
                      <a:endParaRPr lang="en-US" sz="2200" b="0" dirty="0">
                        <a:effectLst/>
                        <a:latin typeface="Century Gothic" panose="020B0502020202020204" pitchFamily="34" charset="0"/>
                        <a:ea typeface="Calibri" panose="020F0502020204030204" pitchFamily="34" charset="0"/>
                      </a:endParaRPr>
                    </a:p>
                  </a:txBody>
                  <a:tcPr anchor="ctr"/>
                </a:tc>
                <a:tc>
                  <a:txBody>
                    <a:bodyPr/>
                    <a:lstStyle/>
                    <a:p>
                      <a:pPr marL="0" marR="0" algn="l">
                        <a:spcBef>
                          <a:spcPts val="0"/>
                        </a:spcBef>
                        <a:spcAft>
                          <a:spcPts val="0"/>
                        </a:spcAft>
                      </a:pPr>
                      <a:r>
                        <a:rPr lang="en-US" sz="2200" dirty="0">
                          <a:effectLst/>
                          <a:latin typeface="Century Gothic" panose="020B0502020202020204" pitchFamily="34" charset="0"/>
                        </a:rPr>
                        <a:t>HIV prevalence  </a:t>
                      </a:r>
                      <a:endParaRPr lang="en-US" sz="2200" dirty="0">
                        <a:effectLst/>
                        <a:latin typeface="Century Gothic" panose="020B0502020202020204" pitchFamily="34" charset="0"/>
                        <a:ea typeface="Calibri" panose="020F0502020204030204" pitchFamily="34" charset="0"/>
                      </a:endParaRPr>
                    </a:p>
                  </a:txBody>
                  <a:tcPr anchor="ctr"/>
                </a:tc>
                <a:extLst>
                  <a:ext uri="{0D108BD9-81ED-4DB2-BD59-A6C34878D82A}">
                    <a16:rowId xmlns:a16="http://schemas.microsoft.com/office/drawing/2014/main" val="2534912075"/>
                  </a:ext>
                </a:extLst>
              </a:tr>
              <a:tr h="599317">
                <a:tc gridSpan="2">
                  <a:txBody>
                    <a:bodyPr/>
                    <a:lstStyle/>
                    <a:p>
                      <a:r>
                        <a:rPr lang="en-US" sz="2200" dirty="0">
                          <a:latin typeface="Century Gothic" panose="020B0502020202020204" pitchFamily="34" charset="0"/>
                        </a:rPr>
                        <a:t>Dried blood spots collected from HIV-positive people:  </a:t>
                      </a:r>
                    </a:p>
                  </a:txBody>
                  <a:tcPr anchor="ctr"/>
                </a:tc>
                <a:tc hMerge="1">
                  <a:txBody>
                    <a:bodyPr/>
                    <a:lstStyle/>
                    <a:p>
                      <a:pPr algn="l"/>
                      <a:endParaRPr lang="en-US" sz="2400" dirty="0">
                        <a:latin typeface="Century Gothic" panose="020B0502020202020204" pitchFamily="34" charset="0"/>
                      </a:endParaRPr>
                    </a:p>
                  </a:txBody>
                  <a:tcPr anchor="ctr"/>
                </a:tc>
                <a:extLst>
                  <a:ext uri="{0D108BD9-81ED-4DB2-BD59-A6C34878D82A}">
                    <a16:rowId xmlns:a16="http://schemas.microsoft.com/office/drawing/2014/main" val="2750912412"/>
                  </a:ext>
                </a:extLst>
              </a:tr>
              <a:tr h="599317">
                <a:tc>
                  <a:txBody>
                    <a:bodyPr/>
                    <a:lstStyle/>
                    <a:p>
                      <a:pPr marL="0" indent="0">
                        <a:buFont typeface="+mj-lt"/>
                        <a:buNone/>
                      </a:pPr>
                      <a:r>
                        <a:rPr lang="en-US" sz="2200" dirty="0">
                          <a:latin typeface="Century Gothic" panose="020B0502020202020204" pitchFamily="34" charset="0"/>
                        </a:rPr>
                        <a:t>1. Tested for viral load</a:t>
                      </a:r>
                    </a:p>
                  </a:txBody>
                  <a:tcPr anchor="ctr"/>
                </a:tc>
                <a:tc>
                  <a:txBody>
                    <a:bodyPr/>
                    <a:lstStyle/>
                    <a:p>
                      <a:pPr algn="l"/>
                      <a:r>
                        <a:rPr lang="en-US" sz="2200" dirty="0">
                          <a:latin typeface="Century Gothic" panose="020B0502020202020204" pitchFamily="34" charset="0"/>
                        </a:rPr>
                        <a:t>Cascade: suppressed </a:t>
                      </a:r>
                    </a:p>
                  </a:txBody>
                  <a:tcPr anchor="ctr"/>
                </a:tc>
                <a:extLst>
                  <a:ext uri="{0D108BD9-81ED-4DB2-BD59-A6C34878D82A}">
                    <a16:rowId xmlns:a16="http://schemas.microsoft.com/office/drawing/2014/main" val="2814600305"/>
                  </a:ext>
                </a:extLst>
              </a:tr>
              <a:tr h="599317">
                <a:tc>
                  <a:txBody>
                    <a:bodyPr/>
                    <a:lstStyle/>
                    <a:p>
                      <a:r>
                        <a:rPr lang="en-US" sz="2200" dirty="0">
                          <a:latin typeface="Century Gothic" panose="020B0502020202020204" pitchFamily="34" charset="0"/>
                        </a:rPr>
                        <a:t>2. Tested for evidence of antiretroviral therapy</a:t>
                      </a:r>
                    </a:p>
                  </a:txBody>
                  <a:tcPr anchor="ctr"/>
                </a:tc>
                <a:tc>
                  <a:txBody>
                    <a:bodyPr/>
                    <a:lstStyle/>
                    <a:p>
                      <a:pPr algn="l"/>
                      <a:r>
                        <a:rPr lang="en-US" sz="2200" dirty="0">
                          <a:latin typeface="Century Gothic" panose="020B0502020202020204" pitchFamily="34" charset="0"/>
                        </a:rPr>
                        <a:t>Cascade:               on treatment  </a:t>
                      </a:r>
                    </a:p>
                  </a:txBody>
                  <a:tcPr anchor="ctr"/>
                </a:tc>
                <a:extLst>
                  <a:ext uri="{0D108BD9-81ED-4DB2-BD59-A6C34878D82A}">
                    <a16:rowId xmlns:a16="http://schemas.microsoft.com/office/drawing/2014/main" val="192428877"/>
                  </a:ext>
                </a:extLst>
              </a:tr>
            </a:tbl>
          </a:graphicData>
        </a:graphic>
      </p:graphicFrame>
    </p:spTree>
    <p:extLst>
      <p:ext uri="{BB962C8B-B14F-4D97-AF65-F5344CB8AC3E}">
        <p14:creationId xmlns:p14="http://schemas.microsoft.com/office/powerpoint/2010/main" val="2839221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6A409-8D01-4B0B-A6AA-B82BD5D57A7D}"/>
              </a:ext>
            </a:extLst>
          </p:cNvPr>
          <p:cNvSpPr>
            <a:spLocks noGrp="1"/>
          </p:cNvSpPr>
          <p:nvPr>
            <p:ph type="body" sz="quarter" idx="10"/>
          </p:nvPr>
        </p:nvSpPr>
        <p:spPr/>
        <p:txBody>
          <a:bodyPr/>
          <a:lstStyle/>
          <a:p>
            <a:r>
              <a:rPr lang="en-US" dirty="0"/>
              <a:t>Gonorrhea (rectal, vaginal)</a:t>
            </a:r>
          </a:p>
          <a:p>
            <a:r>
              <a:rPr lang="en-US" dirty="0"/>
              <a:t>Chlamydia (rectal, vaginal)</a:t>
            </a:r>
          </a:p>
          <a:p>
            <a:r>
              <a:rPr lang="en-US" dirty="0"/>
              <a:t>Syphilis </a:t>
            </a:r>
          </a:p>
          <a:p>
            <a:r>
              <a:rPr lang="en-US" dirty="0"/>
              <a:t>Malaria </a:t>
            </a:r>
          </a:p>
          <a:p>
            <a:r>
              <a:rPr lang="en-US" dirty="0"/>
              <a:t>Vitamin A deficiency </a:t>
            </a:r>
          </a:p>
          <a:p>
            <a:r>
              <a:rPr lang="en-US" dirty="0"/>
              <a:t>Phylogenetic clusters of HIV </a:t>
            </a:r>
          </a:p>
          <a:p>
            <a:r>
              <a:rPr lang="en-US" dirty="0"/>
              <a:t>Trichomonas </a:t>
            </a:r>
          </a:p>
          <a:p>
            <a:endParaRPr lang="en-US" dirty="0"/>
          </a:p>
        </p:txBody>
      </p:sp>
      <p:sp>
        <p:nvSpPr>
          <p:cNvPr id="2" name="Title 1">
            <a:extLst>
              <a:ext uri="{FF2B5EF4-FFF2-40B4-BE49-F238E27FC236}">
                <a16:creationId xmlns:a16="http://schemas.microsoft.com/office/drawing/2014/main" id="{6C563A35-4163-480B-9774-F2F41D6A4CD3}"/>
              </a:ext>
            </a:extLst>
          </p:cNvPr>
          <p:cNvSpPr>
            <a:spLocks noGrp="1"/>
          </p:cNvSpPr>
          <p:nvPr>
            <p:ph type="title"/>
          </p:nvPr>
        </p:nvSpPr>
        <p:spPr/>
        <p:txBody>
          <a:bodyPr/>
          <a:lstStyle/>
          <a:p>
            <a:r>
              <a:rPr lang="en-US" dirty="0"/>
              <a:t>Other testing options used in PLACE studies</a:t>
            </a:r>
          </a:p>
        </p:txBody>
      </p:sp>
    </p:spTree>
    <p:extLst>
      <p:ext uri="{BB962C8B-B14F-4D97-AF65-F5344CB8AC3E}">
        <p14:creationId xmlns:p14="http://schemas.microsoft.com/office/powerpoint/2010/main" val="75930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DFC59A-EE49-4737-92AC-07AA85324F2E}"/>
              </a:ext>
            </a:extLst>
          </p:cNvPr>
          <p:cNvSpPr>
            <a:spLocks noGrp="1"/>
          </p:cNvSpPr>
          <p:nvPr>
            <p:ph type="body" sz="quarter" idx="10"/>
          </p:nvPr>
        </p:nvSpPr>
        <p:spPr>
          <a:xfrm>
            <a:off x="554183" y="2590800"/>
            <a:ext cx="8285017" cy="2895600"/>
          </a:xfrm>
        </p:spPr>
        <p:txBody>
          <a:bodyPr/>
          <a:lstStyle/>
          <a:p>
            <a:pPr marL="0" indent="0">
              <a:buNone/>
            </a:pPr>
            <a:r>
              <a:rPr lang="en-US" dirty="0"/>
              <a:t>The aim of the Priorities for Local AIDS Control Efforts (PLACE) method is to increase local capacity to understand the drivers of local HIV epidemics, identify gaps in services among those most likely to acquire and transmit HIV, and provide evidence to support tailored interventions to reduce HIV transmission and improve access to treatment.  </a:t>
            </a:r>
          </a:p>
        </p:txBody>
      </p:sp>
      <p:sp>
        <p:nvSpPr>
          <p:cNvPr id="2" name="Title 1">
            <a:extLst>
              <a:ext uri="{FF2B5EF4-FFF2-40B4-BE49-F238E27FC236}">
                <a16:creationId xmlns:a16="http://schemas.microsoft.com/office/drawing/2014/main" id="{895E1F6C-EC82-4ED1-9BFC-85C178E3C7E9}"/>
              </a:ext>
            </a:extLst>
          </p:cNvPr>
          <p:cNvSpPr>
            <a:spLocks noGrp="1"/>
          </p:cNvSpPr>
          <p:nvPr>
            <p:ph type="title"/>
          </p:nvPr>
        </p:nvSpPr>
        <p:spPr/>
        <p:txBody>
          <a:bodyPr/>
          <a:lstStyle/>
          <a:p>
            <a:r>
              <a:rPr lang="en-US" dirty="0"/>
              <a:t>Review aim </a:t>
            </a:r>
          </a:p>
        </p:txBody>
      </p:sp>
    </p:spTree>
    <p:extLst>
      <p:ext uri="{BB962C8B-B14F-4D97-AF65-F5344CB8AC3E}">
        <p14:creationId xmlns:p14="http://schemas.microsoft.com/office/powerpoint/2010/main" val="19701846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p:txBody>
          <a:bodyPr/>
          <a:lstStyle/>
          <a:p>
            <a:r>
              <a:rPr lang="en-US" dirty="0"/>
              <a:t> </a:t>
            </a:r>
          </a:p>
        </p:txBody>
      </p:sp>
      <p:sp>
        <p:nvSpPr>
          <p:cNvPr id="7" name="Title 11">
            <a:extLst>
              <a:ext uri="{FF2B5EF4-FFF2-40B4-BE49-F238E27FC236}">
                <a16:creationId xmlns:a16="http://schemas.microsoft.com/office/drawing/2014/main" id="{AFF55793-4F54-410A-B8C3-C6DB40B67E8D}"/>
              </a:ext>
            </a:extLst>
          </p:cNvPr>
          <p:cNvSpPr txBox="1">
            <a:spLocks/>
          </p:cNvSpPr>
          <p:nvPr/>
        </p:nvSpPr>
        <p:spPr>
          <a:xfrm>
            <a:off x="304800" y="3886200"/>
            <a:ext cx="8763000" cy="1672955"/>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800" kern="0" dirty="0"/>
              <a:t>8. Quality Assurance and Safety </a:t>
            </a:r>
          </a:p>
        </p:txBody>
      </p:sp>
    </p:spTree>
    <p:extLst>
      <p:ext uri="{BB962C8B-B14F-4D97-AF65-F5344CB8AC3E}">
        <p14:creationId xmlns:p14="http://schemas.microsoft.com/office/powerpoint/2010/main" val="17922411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7620-BDD7-4CCB-9106-12E5EF312440}"/>
              </a:ext>
            </a:extLst>
          </p:cNvPr>
          <p:cNvSpPr>
            <a:spLocks noGrp="1"/>
          </p:cNvSpPr>
          <p:nvPr>
            <p:ph type="title"/>
          </p:nvPr>
        </p:nvSpPr>
        <p:spPr/>
        <p:txBody>
          <a:bodyPr/>
          <a:lstStyle/>
          <a:p>
            <a:r>
              <a:rPr lang="en-US" dirty="0"/>
              <a:t>Overview  </a:t>
            </a:r>
          </a:p>
        </p:txBody>
      </p:sp>
      <p:sp>
        <p:nvSpPr>
          <p:cNvPr id="3" name="Text Placeholder 2">
            <a:extLst>
              <a:ext uri="{FF2B5EF4-FFF2-40B4-BE49-F238E27FC236}">
                <a16:creationId xmlns:a16="http://schemas.microsoft.com/office/drawing/2014/main" id="{DBAA4E7C-75C8-4007-84B1-AC9566035703}"/>
              </a:ext>
            </a:extLst>
          </p:cNvPr>
          <p:cNvSpPr>
            <a:spLocks noGrp="1"/>
          </p:cNvSpPr>
          <p:nvPr>
            <p:ph type="body" sz="quarter" idx="10"/>
          </p:nvPr>
        </p:nvSpPr>
        <p:spPr/>
        <p:txBody>
          <a:bodyPr/>
          <a:lstStyle/>
          <a:p>
            <a:pPr lvl="0"/>
            <a:r>
              <a:rPr lang="en-US" dirty="0"/>
              <a:t> Identify the quality checks that will be performed. </a:t>
            </a:r>
          </a:p>
          <a:p>
            <a:pPr lvl="0"/>
            <a:r>
              <a:rPr lang="en-US" dirty="0"/>
              <a:t>Review training materials to ensure that key topics are covered sufficiently. </a:t>
            </a:r>
          </a:p>
          <a:p>
            <a:pPr lvl="0"/>
            <a:r>
              <a:rPr lang="en-US" dirty="0"/>
              <a:t>Review safety protocols for the study team.  </a:t>
            </a:r>
          </a:p>
        </p:txBody>
      </p:sp>
    </p:spTree>
    <p:extLst>
      <p:ext uri="{BB962C8B-B14F-4D97-AF65-F5344CB8AC3E}">
        <p14:creationId xmlns:p14="http://schemas.microsoft.com/office/powerpoint/2010/main" val="5640242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6539-128A-4517-9434-63BB0A7A9E58}"/>
              </a:ext>
            </a:extLst>
          </p:cNvPr>
          <p:cNvSpPr>
            <a:spLocks noGrp="1"/>
          </p:cNvSpPr>
          <p:nvPr>
            <p:ph type="title"/>
          </p:nvPr>
        </p:nvSpPr>
        <p:spPr/>
        <p:txBody>
          <a:bodyPr/>
          <a:lstStyle/>
          <a:p>
            <a:r>
              <a:rPr lang="en-US" dirty="0"/>
              <a:t>Importance of data quality </a:t>
            </a:r>
          </a:p>
        </p:txBody>
      </p:sp>
      <p:sp>
        <p:nvSpPr>
          <p:cNvPr id="3" name="Text Placeholder 2">
            <a:extLst>
              <a:ext uri="{FF2B5EF4-FFF2-40B4-BE49-F238E27FC236}">
                <a16:creationId xmlns:a16="http://schemas.microsoft.com/office/drawing/2014/main" id="{2B91F7B4-A0A6-4A0A-9898-D090646642DD}"/>
              </a:ext>
            </a:extLst>
          </p:cNvPr>
          <p:cNvSpPr>
            <a:spLocks noGrp="1"/>
          </p:cNvSpPr>
          <p:nvPr>
            <p:ph type="body" sz="quarter" idx="10"/>
          </p:nvPr>
        </p:nvSpPr>
        <p:spPr>
          <a:xfrm>
            <a:off x="554183" y="1828800"/>
            <a:ext cx="7550727" cy="4527176"/>
          </a:xfrm>
        </p:spPr>
        <p:txBody>
          <a:bodyPr/>
          <a:lstStyle/>
          <a:p>
            <a:r>
              <a:rPr lang="en-US" dirty="0"/>
              <a:t>One of the pillars of the PLACE method is scientific rigor. </a:t>
            </a:r>
          </a:p>
          <a:p>
            <a:r>
              <a:rPr lang="en-US" dirty="0"/>
              <a:t>A key ingredient of scientific rigor is careful implementation of the protocol. </a:t>
            </a:r>
          </a:p>
          <a:p>
            <a:r>
              <a:rPr lang="en-US" dirty="0"/>
              <a:t>Missing or incomplete data or documentation can make interpreting a PLACE study impossible. </a:t>
            </a:r>
          </a:p>
          <a:p>
            <a:r>
              <a:rPr lang="en-US" dirty="0"/>
              <a:t>The Fieldwork Implementation Guide includes several forms to document implementation of PLACE. </a:t>
            </a:r>
          </a:p>
          <a:p>
            <a:endParaRPr lang="en-US" dirty="0"/>
          </a:p>
        </p:txBody>
      </p:sp>
    </p:spTree>
    <p:extLst>
      <p:ext uri="{BB962C8B-B14F-4D97-AF65-F5344CB8AC3E}">
        <p14:creationId xmlns:p14="http://schemas.microsoft.com/office/powerpoint/2010/main" val="22800249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F831-2719-45E0-A42A-1DB9DD3D46AF}"/>
              </a:ext>
            </a:extLst>
          </p:cNvPr>
          <p:cNvSpPr>
            <a:spLocks noGrp="1"/>
          </p:cNvSpPr>
          <p:nvPr>
            <p:ph type="title"/>
          </p:nvPr>
        </p:nvSpPr>
        <p:spPr/>
        <p:txBody>
          <a:bodyPr/>
          <a:lstStyle/>
          <a:p>
            <a:r>
              <a:rPr lang="en-US" dirty="0"/>
              <a:t>A full pilot of the protocol </a:t>
            </a:r>
          </a:p>
        </p:txBody>
      </p:sp>
      <p:sp>
        <p:nvSpPr>
          <p:cNvPr id="3" name="Text Placeholder 2">
            <a:extLst>
              <a:ext uri="{FF2B5EF4-FFF2-40B4-BE49-F238E27FC236}">
                <a16:creationId xmlns:a16="http://schemas.microsoft.com/office/drawing/2014/main" id="{59ACC2F1-2C8B-4944-A841-C065F359793B}"/>
              </a:ext>
            </a:extLst>
          </p:cNvPr>
          <p:cNvSpPr>
            <a:spLocks noGrp="1"/>
          </p:cNvSpPr>
          <p:nvPr>
            <p:ph type="body" sz="quarter" idx="10"/>
          </p:nvPr>
        </p:nvSpPr>
        <p:spPr>
          <a:xfrm>
            <a:off x="582486" y="1694397"/>
            <a:ext cx="7550727" cy="3841376"/>
          </a:xfrm>
        </p:spPr>
        <p:txBody>
          <a:bodyPr/>
          <a:lstStyle/>
          <a:p>
            <a:r>
              <a:rPr lang="en-US" dirty="0"/>
              <a:t>Often people decide to cuts costs or shorten the implementation time by minimizing the importance of a full pilot of the protocol. </a:t>
            </a:r>
          </a:p>
          <a:p>
            <a:r>
              <a:rPr lang="en-US" dirty="0"/>
              <a:t>We encourage people to fully implement the protocol using all training and fieldwork forms so that problems can be identified.</a:t>
            </a:r>
          </a:p>
          <a:p>
            <a:r>
              <a:rPr lang="en-US" dirty="0"/>
              <a:t>A full pilot of the protocol is a useful way to train supervisors and assistant supervisors. </a:t>
            </a:r>
          </a:p>
          <a:p>
            <a:r>
              <a:rPr lang="en-US" dirty="0"/>
              <a:t>During the full pilot, all translations and skip patterns and tablet issues can be identified and fixed. Pilots save time! </a:t>
            </a:r>
          </a:p>
        </p:txBody>
      </p:sp>
    </p:spTree>
    <p:extLst>
      <p:ext uri="{BB962C8B-B14F-4D97-AF65-F5344CB8AC3E}">
        <p14:creationId xmlns:p14="http://schemas.microsoft.com/office/powerpoint/2010/main" val="23777882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E970-1875-4AC0-AEE6-8CF8BFC8FDFE}"/>
              </a:ext>
            </a:extLst>
          </p:cNvPr>
          <p:cNvSpPr>
            <a:spLocks noGrp="1"/>
          </p:cNvSpPr>
          <p:nvPr>
            <p:ph type="title"/>
          </p:nvPr>
        </p:nvSpPr>
        <p:spPr/>
        <p:txBody>
          <a:bodyPr/>
          <a:lstStyle/>
          <a:p>
            <a:r>
              <a:rPr lang="en-US" dirty="0"/>
              <a:t>Training </a:t>
            </a:r>
          </a:p>
        </p:txBody>
      </p:sp>
      <p:sp>
        <p:nvSpPr>
          <p:cNvPr id="3" name="Text Placeholder 2">
            <a:extLst>
              <a:ext uri="{FF2B5EF4-FFF2-40B4-BE49-F238E27FC236}">
                <a16:creationId xmlns:a16="http://schemas.microsoft.com/office/drawing/2014/main" id="{7352BD2F-7D3E-4F82-9CA0-566FA6D58290}"/>
              </a:ext>
            </a:extLst>
          </p:cNvPr>
          <p:cNvSpPr>
            <a:spLocks noGrp="1"/>
          </p:cNvSpPr>
          <p:nvPr>
            <p:ph type="body" sz="quarter" idx="10"/>
          </p:nvPr>
        </p:nvSpPr>
        <p:spPr>
          <a:xfrm>
            <a:off x="565069" y="1828800"/>
            <a:ext cx="7550727" cy="4495800"/>
          </a:xfrm>
        </p:spPr>
        <p:txBody>
          <a:bodyPr/>
          <a:lstStyle/>
          <a:p>
            <a:r>
              <a:rPr lang="en-US" dirty="0"/>
              <a:t>Shortcuts are often taken in training. </a:t>
            </a:r>
          </a:p>
          <a:p>
            <a:r>
              <a:rPr lang="en-US" dirty="0"/>
              <a:t>The Fieldwork Implementation Guide includes agendas for training and PowerPoint presentations for training sessions. </a:t>
            </a:r>
          </a:p>
          <a:p>
            <a:r>
              <a:rPr lang="en-US" dirty="0"/>
              <a:t>Training should be conducted just prior to data collection so that the training is not forgotten. </a:t>
            </a:r>
          </a:p>
          <a:p>
            <a:r>
              <a:rPr lang="en-US" dirty="0"/>
              <a:t>The guide also offers quality checklists for each step. </a:t>
            </a:r>
          </a:p>
        </p:txBody>
      </p:sp>
    </p:spTree>
    <p:extLst>
      <p:ext uri="{BB962C8B-B14F-4D97-AF65-F5344CB8AC3E}">
        <p14:creationId xmlns:p14="http://schemas.microsoft.com/office/powerpoint/2010/main" val="6479210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526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a:prstGeom prst="rect">
            <a:avLst/>
          </a:prstGeom>
        </p:spPr>
        <p:txBody>
          <a:bodyPr/>
          <a:lstStyle/>
          <a:p>
            <a:r>
              <a:rPr lang="en-US" dirty="0"/>
              <a:t> </a:t>
            </a:r>
          </a:p>
        </p:txBody>
      </p:sp>
      <p:sp>
        <p:nvSpPr>
          <p:cNvPr id="5" name="Title 11">
            <a:extLst>
              <a:ext uri="{FF2B5EF4-FFF2-40B4-BE49-F238E27FC236}">
                <a16:creationId xmlns:a16="http://schemas.microsoft.com/office/drawing/2014/main" id="{EF889034-0EAF-47D9-9FEF-B012FE8686A2}"/>
              </a:ext>
            </a:extLst>
          </p:cNvPr>
          <p:cNvSpPr txBox="1">
            <a:spLocks/>
          </p:cNvSpPr>
          <p:nvPr/>
        </p:nvSpPr>
        <p:spPr>
          <a:xfrm>
            <a:off x="685800" y="4550626"/>
            <a:ext cx="7954817" cy="1008529"/>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400" kern="0" dirty="0"/>
              <a:t>9. Sampling and sample size</a:t>
            </a:r>
          </a:p>
        </p:txBody>
      </p:sp>
    </p:spTree>
    <p:extLst>
      <p:ext uri="{BB962C8B-B14F-4D97-AF65-F5344CB8AC3E}">
        <p14:creationId xmlns:p14="http://schemas.microsoft.com/office/powerpoint/2010/main" val="33555524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2C9DF5-F776-4746-B416-A3D7793B1BE2}"/>
              </a:ext>
            </a:extLst>
          </p:cNvPr>
          <p:cNvSpPr>
            <a:spLocks noGrp="1"/>
          </p:cNvSpPr>
          <p:nvPr>
            <p:ph type="body" sz="quarter" idx="10"/>
          </p:nvPr>
        </p:nvSpPr>
        <p:spPr>
          <a:xfrm>
            <a:off x="228601" y="1828800"/>
            <a:ext cx="8280394" cy="5334000"/>
          </a:xfrm>
        </p:spPr>
        <p:txBody>
          <a:bodyPr/>
          <a:lstStyle/>
          <a:p>
            <a:pPr lvl="0"/>
            <a:r>
              <a:rPr lang="en-US" dirty="0"/>
              <a:t>Set quotas for the number of community informant interviews.</a:t>
            </a:r>
          </a:p>
          <a:p>
            <a:pPr lvl="0"/>
            <a:r>
              <a:rPr lang="en-US" dirty="0"/>
              <a:t>Select option for sampling venues to visit and venues for the biobehavioral survey. </a:t>
            </a:r>
          </a:p>
          <a:p>
            <a:pPr lvl="0"/>
            <a:r>
              <a:rPr lang="en-US" dirty="0"/>
              <a:t>Specify how female workers and male and female patrons will be sampled for the interview and testing. </a:t>
            </a:r>
          </a:p>
          <a:p>
            <a:pPr lvl="0"/>
            <a:r>
              <a:rPr lang="en-US" dirty="0"/>
              <a:t>Specify if and how key populations and priority populations will be oversampled. </a:t>
            </a:r>
          </a:p>
          <a:p>
            <a:pPr lvl="0"/>
            <a:r>
              <a:rPr lang="en-US" dirty="0"/>
              <a:t>Ensure the sample size is large enough to ensure adequate precision.</a:t>
            </a:r>
          </a:p>
          <a:p>
            <a:pPr lvl="0"/>
            <a:r>
              <a:rPr lang="en-US" dirty="0"/>
              <a:t>Document the sampling design.</a:t>
            </a:r>
          </a:p>
          <a:p>
            <a:endParaRPr lang="en-US" dirty="0"/>
          </a:p>
        </p:txBody>
      </p:sp>
      <p:sp>
        <p:nvSpPr>
          <p:cNvPr id="3" name="Title 2">
            <a:extLst>
              <a:ext uri="{FF2B5EF4-FFF2-40B4-BE49-F238E27FC236}">
                <a16:creationId xmlns:a16="http://schemas.microsoft.com/office/drawing/2014/main" id="{A8990FC5-01CE-4711-A53B-F69ACFA1225E}"/>
              </a:ext>
            </a:extLst>
          </p:cNvPr>
          <p:cNvSpPr>
            <a:spLocks noGrp="1"/>
          </p:cNvSpPr>
          <p:nvPr>
            <p:ph type="title"/>
          </p:nvPr>
        </p:nvSpPr>
        <p:spPr/>
        <p:txBody>
          <a:bodyPr/>
          <a:lstStyle/>
          <a:p>
            <a:r>
              <a:rPr lang="en-US" dirty="0"/>
              <a:t>Guidance </a:t>
            </a:r>
          </a:p>
        </p:txBody>
      </p:sp>
    </p:spTree>
    <p:extLst>
      <p:ext uri="{BB962C8B-B14F-4D97-AF65-F5344CB8AC3E}">
        <p14:creationId xmlns:p14="http://schemas.microsoft.com/office/powerpoint/2010/main" val="2801828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E9D60-4132-404F-8BB7-D4BE59E09977}"/>
              </a:ext>
            </a:extLst>
          </p:cNvPr>
          <p:cNvSpPr>
            <a:spLocks noGrp="1"/>
          </p:cNvSpPr>
          <p:nvPr>
            <p:ph type="body" sz="quarter" idx="10"/>
          </p:nvPr>
        </p:nvSpPr>
        <p:spPr/>
        <p:txBody>
          <a:bodyPr/>
          <a:lstStyle/>
          <a:p>
            <a:pPr marL="0" indent="0">
              <a:buNone/>
            </a:pPr>
            <a:r>
              <a:rPr lang="en-US" b="1" dirty="0"/>
              <a:t>Level 1: Community informants </a:t>
            </a:r>
          </a:p>
          <a:p>
            <a:r>
              <a:rPr lang="en-US" dirty="0"/>
              <a:t>Use quota sampling. </a:t>
            </a:r>
          </a:p>
          <a:p>
            <a:r>
              <a:rPr lang="en-US" dirty="0"/>
              <a:t>Experience suggests that interviewing 30 community informants per population of 20,000 people ages 15−49 provides a complete list of venues in the area. </a:t>
            </a:r>
          </a:p>
          <a:p>
            <a:r>
              <a:rPr lang="en-US" dirty="0"/>
              <a:t>During implementation, the team should determine whether additional informants should be interviewed to achieve saturation.  </a:t>
            </a:r>
            <a:endParaRPr lang="en-US" b="1" dirty="0"/>
          </a:p>
          <a:p>
            <a:endParaRPr lang="en-US" b="1" dirty="0"/>
          </a:p>
          <a:p>
            <a:pPr marL="0" indent="0">
              <a:buNone/>
            </a:pPr>
            <a:endParaRPr lang="en-US" dirty="0"/>
          </a:p>
        </p:txBody>
      </p:sp>
      <p:sp>
        <p:nvSpPr>
          <p:cNvPr id="2" name="Title 1">
            <a:extLst>
              <a:ext uri="{FF2B5EF4-FFF2-40B4-BE49-F238E27FC236}">
                <a16:creationId xmlns:a16="http://schemas.microsoft.com/office/drawing/2014/main" id="{926867F8-A4DD-4BDC-967B-F0ED3219066D}"/>
              </a:ext>
            </a:extLst>
          </p:cNvPr>
          <p:cNvSpPr>
            <a:spLocks noGrp="1"/>
          </p:cNvSpPr>
          <p:nvPr>
            <p:ph type="title"/>
          </p:nvPr>
        </p:nvSpPr>
        <p:spPr/>
        <p:txBody>
          <a:bodyPr/>
          <a:lstStyle/>
          <a:p>
            <a:r>
              <a:rPr lang="en-US" dirty="0"/>
              <a:t>Sampling recommendations </a:t>
            </a:r>
          </a:p>
        </p:txBody>
      </p:sp>
    </p:spTree>
    <p:extLst>
      <p:ext uri="{BB962C8B-B14F-4D97-AF65-F5344CB8AC3E}">
        <p14:creationId xmlns:p14="http://schemas.microsoft.com/office/powerpoint/2010/main" val="10919551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676D-762B-4E63-9B4F-87DC2DD02102}"/>
              </a:ext>
            </a:extLst>
          </p:cNvPr>
          <p:cNvSpPr>
            <a:spLocks noGrp="1"/>
          </p:cNvSpPr>
          <p:nvPr>
            <p:ph type="title"/>
          </p:nvPr>
        </p:nvSpPr>
        <p:spPr/>
        <p:txBody>
          <a:bodyPr/>
          <a:lstStyle/>
          <a:p>
            <a:r>
              <a:rPr lang="en-US" dirty="0"/>
              <a:t>Community informant targets </a:t>
            </a:r>
          </a:p>
        </p:txBody>
      </p:sp>
      <p:graphicFrame>
        <p:nvGraphicFramePr>
          <p:cNvPr id="4" name="Table 3">
            <a:extLst>
              <a:ext uri="{FF2B5EF4-FFF2-40B4-BE49-F238E27FC236}">
                <a16:creationId xmlns:a16="http://schemas.microsoft.com/office/drawing/2014/main" id="{F7068568-8AC9-464F-9FA9-1DD96612F35C}"/>
              </a:ext>
            </a:extLst>
          </p:cNvPr>
          <p:cNvGraphicFramePr>
            <a:graphicFrameLocks noGrp="1"/>
          </p:cNvGraphicFramePr>
          <p:nvPr>
            <p:extLst>
              <p:ext uri="{D42A27DB-BD31-4B8C-83A1-F6EECF244321}">
                <p14:modId xmlns:p14="http://schemas.microsoft.com/office/powerpoint/2010/main" val="3686429533"/>
              </p:ext>
            </p:extLst>
          </p:nvPr>
        </p:nvGraphicFramePr>
        <p:xfrm>
          <a:off x="554182" y="2057400"/>
          <a:ext cx="8056418" cy="3352800"/>
        </p:xfrm>
        <a:graphic>
          <a:graphicData uri="http://schemas.openxmlformats.org/drawingml/2006/table">
            <a:tbl>
              <a:tblPr firstRow="1" firstCol="1" bandRow="1">
                <a:tableStyleId>{912C8C85-51F0-491E-9774-3900AFEF0FD7}</a:tableStyleId>
              </a:tblPr>
              <a:tblGrid>
                <a:gridCol w="1227644">
                  <a:extLst>
                    <a:ext uri="{9D8B030D-6E8A-4147-A177-3AD203B41FA5}">
                      <a16:colId xmlns:a16="http://schemas.microsoft.com/office/drawing/2014/main" val="3262866974"/>
                    </a:ext>
                  </a:extLst>
                </a:gridCol>
                <a:gridCol w="1841467">
                  <a:extLst>
                    <a:ext uri="{9D8B030D-6E8A-4147-A177-3AD203B41FA5}">
                      <a16:colId xmlns:a16="http://schemas.microsoft.com/office/drawing/2014/main" val="897806531"/>
                    </a:ext>
                  </a:extLst>
                </a:gridCol>
                <a:gridCol w="1918195">
                  <a:extLst>
                    <a:ext uri="{9D8B030D-6E8A-4147-A177-3AD203B41FA5}">
                      <a16:colId xmlns:a16="http://schemas.microsoft.com/office/drawing/2014/main" val="2803829185"/>
                    </a:ext>
                  </a:extLst>
                </a:gridCol>
                <a:gridCol w="3069112">
                  <a:extLst>
                    <a:ext uri="{9D8B030D-6E8A-4147-A177-3AD203B41FA5}">
                      <a16:colId xmlns:a16="http://schemas.microsoft.com/office/drawing/2014/main" val="3584348008"/>
                    </a:ext>
                  </a:extLst>
                </a:gridCol>
              </a:tblGrid>
              <a:tr h="1953285">
                <a:tc>
                  <a:txBody>
                    <a:bodyPr/>
                    <a:lstStyle/>
                    <a:p>
                      <a:pPr marL="0" marR="0" algn="ctr">
                        <a:lnSpc>
                          <a:spcPct val="90000"/>
                        </a:lnSpc>
                        <a:spcBef>
                          <a:spcPts val="0"/>
                        </a:spcBef>
                        <a:spcAft>
                          <a:spcPts val="0"/>
                        </a:spcAft>
                      </a:pPr>
                      <a:r>
                        <a:rPr lang="en-US" sz="2000" dirty="0">
                          <a:effectLst/>
                        </a:rPr>
                        <a:t>District </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District population </a:t>
                      </a:r>
                    </a:p>
                    <a:p>
                      <a:pPr marL="0" marR="0" algn="ctr">
                        <a:lnSpc>
                          <a:spcPct val="90000"/>
                        </a:lnSpc>
                        <a:spcBef>
                          <a:spcPts val="0"/>
                        </a:spcBef>
                        <a:spcAft>
                          <a:spcPts val="0"/>
                        </a:spcAft>
                      </a:pPr>
                      <a:r>
                        <a:rPr lang="en-US" sz="2000" dirty="0">
                          <a:effectLst/>
                        </a:rPr>
                        <a:t>ages 15-49 </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Number of clusters of 20,000 people ages 15-49</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Target number of community informant (CI) interviews  </a:t>
                      </a:r>
                    </a:p>
                    <a:p>
                      <a:pPr marL="0" marR="0" algn="ctr">
                        <a:lnSpc>
                          <a:spcPct val="90000"/>
                        </a:lnSpc>
                        <a:spcBef>
                          <a:spcPts val="0"/>
                        </a:spcBef>
                        <a:spcAft>
                          <a:spcPts val="0"/>
                        </a:spcAft>
                      </a:pPr>
                      <a:r>
                        <a:rPr lang="en-US" sz="2000" dirty="0">
                          <a:effectLst/>
                        </a:rPr>
                        <a:t>(30 CI interviews per cluster of 20,000 people) </a:t>
                      </a:r>
                      <a:endParaRPr lang="en-US" sz="2000" b="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745796481"/>
                  </a:ext>
                </a:extLst>
              </a:tr>
              <a:tr h="466505">
                <a:tc>
                  <a:txBody>
                    <a:bodyPr/>
                    <a:lstStyle/>
                    <a:p>
                      <a:pPr marL="0" marR="0" algn="ctr">
                        <a:lnSpc>
                          <a:spcPct val="90000"/>
                        </a:lnSpc>
                        <a:spcBef>
                          <a:spcPts val="0"/>
                        </a:spcBef>
                        <a:spcAft>
                          <a:spcPts val="0"/>
                        </a:spcAft>
                      </a:pPr>
                      <a:r>
                        <a:rPr lang="en-US" sz="2000" dirty="0">
                          <a:effectLst/>
                        </a:rPr>
                        <a:t>A</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200,000</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10</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300</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810883053"/>
                  </a:ext>
                </a:extLst>
              </a:tr>
              <a:tr h="466505">
                <a:tc>
                  <a:txBody>
                    <a:bodyPr/>
                    <a:lstStyle/>
                    <a:p>
                      <a:pPr marL="0" marR="0" algn="ctr">
                        <a:lnSpc>
                          <a:spcPct val="90000"/>
                        </a:lnSpc>
                        <a:spcBef>
                          <a:spcPts val="0"/>
                        </a:spcBef>
                        <a:spcAft>
                          <a:spcPts val="0"/>
                        </a:spcAft>
                      </a:pPr>
                      <a:r>
                        <a:rPr lang="en-US" sz="2000" dirty="0">
                          <a:effectLst/>
                        </a:rPr>
                        <a:t>B</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500,000</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25</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750</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920642915"/>
                  </a:ext>
                </a:extLst>
              </a:tr>
              <a:tr h="466505">
                <a:tc>
                  <a:txBody>
                    <a:bodyPr/>
                    <a:lstStyle/>
                    <a:p>
                      <a:pPr marL="0" marR="0" algn="ctr">
                        <a:lnSpc>
                          <a:spcPct val="90000"/>
                        </a:lnSpc>
                        <a:spcBef>
                          <a:spcPts val="0"/>
                        </a:spcBef>
                        <a:spcAft>
                          <a:spcPts val="0"/>
                        </a:spcAft>
                      </a:pPr>
                      <a:r>
                        <a:rPr lang="en-US" sz="2000" dirty="0">
                          <a:effectLst/>
                        </a:rPr>
                        <a:t>C</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1,000,000</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50</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90000"/>
                        </a:lnSpc>
                        <a:spcBef>
                          <a:spcPts val="0"/>
                        </a:spcBef>
                        <a:spcAft>
                          <a:spcPts val="0"/>
                        </a:spcAft>
                      </a:pPr>
                      <a:r>
                        <a:rPr lang="en-US" sz="2000" dirty="0">
                          <a:effectLst/>
                        </a:rPr>
                        <a:t>1,500</a:t>
                      </a:r>
                      <a:endParaRPr lang="en-US" sz="20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049482675"/>
                  </a:ext>
                </a:extLst>
              </a:tr>
            </a:tbl>
          </a:graphicData>
        </a:graphic>
      </p:graphicFrame>
    </p:spTree>
    <p:extLst>
      <p:ext uri="{BB962C8B-B14F-4D97-AF65-F5344CB8AC3E}">
        <p14:creationId xmlns:p14="http://schemas.microsoft.com/office/powerpoint/2010/main" val="15664636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E9D60-4132-404F-8BB7-D4BE59E09977}"/>
              </a:ext>
            </a:extLst>
          </p:cNvPr>
          <p:cNvSpPr>
            <a:spLocks noGrp="1"/>
          </p:cNvSpPr>
          <p:nvPr>
            <p:ph type="body" sz="quarter" idx="10"/>
          </p:nvPr>
        </p:nvSpPr>
        <p:spPr>
          <a:xfrm>
            <a:off x="578565" y="1828800"/>
            <a:ext cx="7930429" cy="1295400"/>
          </a:xfrm>
        </p:spPr>
        <p:txBody>
          <a:bodyPr/>
          <a:lstStyle/>
          <a:p>
            <a:pPr marL="0" indent="0">
              <a:buNone/>
            </a:pPr>
            <a:r>
              <a:rPr lang="en-US" b="1" dirty="0"/>
              <a:t>Level 2: Venue informants </a:t>
            </a:r>
          </a:p>
          <a:p>
            <a:r>
              <a:rPr lang="en-US" dirty="0"/>
              <a:t>1 venue informant per venue</a:t>
            </a:r>
          </a:p>
          <a:p>
            <a:endParaRPr lang="en-US" b="1" dirty="0"/>
          </a:p>
          <a:p>
            <a:pPr marL="0" indent="0">
              <a:buNone/>
            </a:pPr>
            <a:endParaRPr lang="en-US" dirty="0"/>
          </a:p>
        </p:txBody>
      </p:sp>
      <p:sp>
        <p:nvSpPr>
          <p:cNvPr id="2" name="Title 1">
            <a:extLst>
              <a:ext uri="{FF2B5EF4-FFF2-40B4-BE49-F238E27FC236}">
                <a16:creationId xmlns:a16="http://schemas.microsoft.com/office/drawing/2014/main" id="{926867F8-A4DD-4BDC-967B-F0ED3219066D}"/>
              </a:ext>
            </a:extLst>
          </p:cNvPr>
          <p:cNvSpPr>
            <a:spLocks noGrp="1"/>
          </p:cNvSpPr>
          <p:nvPr>
            <p:ph type="title"/>
          </p:nvPr>
        </p:nvSpPr>
        <p:spPr/>
        <p:txBody>
          <a:bodyPr/>
          <a:lstStyle/>
          <a:p>
            <a:r>
              <a:rPr lang="en-US" dirty="0"/>
              <a:t>Sampling recommendations </a:t>
            </a:r>
          </a:p>
        </p:txBody>
      </p:sp>
      <p:graphicFrame>
        <p:nvGraphicFramePr>
          <p:cNvPr id="5" name="Table 4">
            <a:extLst>
              <a:ext uri="{FF2B5EF4-FFF2-40B4-BE49-F238E27FC236}">
                <a16:creationId xmlns:a16="http://schemas.microsoft.com/office/drawing/2014/main" id="{61E95F08-FF51-4BB9-8124-30979992D6FD}"/>
              </a:ext>
            </a:extLst>
          </p:cNvPr>
          <p:cNvGraphicFramePr>
            <a:graphicFrameLocks noGrp="1"/>
          </p:cNvGraphicFramePr>
          <p:nvPr>
            <p:extLst>
              <p:ext uri="{D42A27DB-BD31-4B8C-83A1-F6EECF244321}">
                <p14:modId xmlns:p14="http://schemas.microsoft.com/office/powerpoint/2010/main" val="4078574841"/>
              </p:ext>
            </p:extLst>
          </p:nvPr>
        </p:nvGraphicFramePr>
        <p:xfrm>
          <a:off x="914400" y="2895600"/>
          <a:ext cx="6095999" cy="3247735"/>
        </p:xfrm>
        <a:graphic>
          <a:graphicData uri="http://schemas.openxmlformats.org/drawingml/2006/table">
            <a:tbl>
              <a:tblPr firstRow="1" firstCol="1" bandRow="1">
                <a:tableStyleId>{10A1B5D5-9B99-4C35-A422-299274C87663}</a:tableStyleId>
              </a:tblPr>
              <a:tblGrid>
                <a:gridCol w="2130640">
                  <a:extLst>
                    <a:ext uri="{9D8B030D-6E8A-4147-A177-3AD203B41FA5}">
                      <a16:colId xmlns:a16="http://schemas.microsoft.com/office/drawing/2014/main" val="2362373055"/>
                    </a:ext>
                  </a:extLst>
                </a:gridCol>
                <a:gridCol w="1893903">
                  <a:extLst>
                    <a:ext uri="{9D8B030D-6E8A-4147-A177-3AD203B41FA5}">
                      <a16:colId xmlns:a16="http://schemas.microsoft.com/office/drawing/2014/main" val="3983474195"/>
                    </a:ext>
                  </a:extLst>
                </a:gridCol>
                <a:gridCol w="2071456">
                  <a:extLst>
                    <a:ext uri="{9D8B030D-6E8A-4147-A177-3AD203B41FA5}">
                      <a16:colId xmlns:a16="http://schemas.microsoft.com/office/drawing/2014/main" val="226071001"/>
                    </a:ext>
                  </a:extLst>
                </a:gridCol>
              </a:tblGrid>
              <a:tr h="790597">
                <a:tc>
                  <a:txBody>
                    <a:bodyPr/>
                    <a:lstStyle/>
                    <a:p>
                      <a:pPr marL="0" marR="0" algn="ctr">
                        <a:lnSpc>
                          <a:spcPts val="1500"/>
                        </a:lnSpc>
                        <a:spcBef>
                          <a:spcPts val="0"/>
                        </a:spcBef>
                        <a:spcAft>
                          <a:spcPts val="600"/>
                        </a:spcAft>
                      </a:pPr>
                      <a:endParaRPr lang="en-US" sz="1800" dirty="0">
                        <a:effectLst/>
                      </a:endParaRPr>
                    </a:p>
                    <a:p>
                      <a:pPr marL="0" marR="0" algn="ctr">
                        <a:lnSpc>
                          <a:spcPts val="1500"/>
                        </a:lnSpc>
                        <a:spcBef>
                          <a:spcPts val="0"/>
                        </a:spcBef>
                        <a:spcAft>
                          <a:spcPts val="600"/>
                        </a:spcAft>
                      </a:pPr>
                      <a:r>
                        <a:rPr lang="en-US" sz="1800" dirty="0">
                          <a:effectLst/>
                        </a:rPr>
                        <a:t>District</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ts val="1500"/>
                        </a:lnSpc>
                        <a:spcBef>
                          <a:spcPts val="0"/>
                        </a:spcBef>
                        <a:spcAft>
                          <a:spcPts val="600"/>
                        </a:spcAft>
                      </a:pPr>
                      <a:r>
                        <a:rPr lang="en-US" sz="1800" dirty="0">
                          <a:effectLst/>
                        </a:rPr>
                        <a:t>Number of venues identified </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ts val="1500"/>
                        </a:lnSpc>
                        <a:spcBef>
                          <a:spcPts val="0"/>
                        </a:spcBef>
                        <a:spcAft>
                          <a:spcPts val="600"/>
                        </a:spcAft>
                      </a:pPr>
                      <a:r>
                        <a:rPr lang="en-US" sz="1800" dirty="0">
                          <a:effectLst/>
                        </a:rPr>
                        <a:t>Minimum number of venues to visit</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84603238"/>
                  </a:ext>
                </a:extLst>
              </a:tr>
              <a:tr h="819046">
                <a:tc>
                  <a:txBody>
                    <a:bodyPr/>
                    <a:lstStyle/>
                    <a:p>
                      <a:pPr marL="0" marR="0" algn="ctr">
                        <a:lnSpc>
                          <a:spcPts val="1500"/>
                        </a:lnSpc>
                        <a:spcBef>
                          <a:spcPts val="0"/>
                        </a:spcBef>
                        <a:spcAft>
                          <a:spcPts val="600"/>
                        </a:spcAft>
                      </a:pPr>
                      <a:r>
                        <a:rPr lang="en-US" sz="1800" dirty="0">
                          <a:effectLst/>
                        </a:rPr>
                        <a:t>A</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ts val="1500"/>
                        </a:lnSpc>
                        <a:spcBef>
                          <a:spcPts val="0"/>
                        </a:spcBef>
                        <a:spcAft>
                          <a:spcPts val="600"/>
                        </a:spcAft>
                      </a:pPr>
                      <a:r>
                        <a:rPr lang="en-US" sz="1800" dirty="0">
                          <a:effectLst/>
                        </a:rPr>
                        <a:t>300</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ts val="1500"/>
                        </a:lnSpc>
                        <a:spcBef>
                          <a:spcPts val="0"/>
                        </a:spcBef>
                        <a:spcAft>
                          <a:spcPts val="600"/>
                        </a:spcAft>
                      </a:pPr>
                      <a:r>
                        <a:rPr lang="en-US" sz="1800" dirty="0">
                          <a:effectLst/>
                        </a:rPr>
                        <a:t>300</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851564487"/>
                  </a:ext>
                </a:extLst>
              </a:tr>
              <a:tr h="819046">
                <a:tc>
                  <a:txBody>
                    <a:bodyPr/>
                    <a:lstStyle/>
                    <a:p>
                      <a:pPr marL="0" marR="0" algn="ctr">
                        <a:lnSpc>
                          <a:spcPts val="1500"/>
                        </a:lnSpc>
                        <a:spcBef>
                          <a:spcPts val="0"/>
                        </a:spcBef>
                        <a:spcAft>
                          <a:spcPts val="600"/>
                        </a:spcAft>
                      </a:pPr>
                      <a:r>
                        <a:rPr lang="en-US" sz="1800" dirty="0">
                          <a:effectLst/>
                        </a:rPr>
                        <a:t>B</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ts val="1500"/>
                        </a:lnSpc>
                        <a:spcBef>
                          <a:spcPts val="0"/>
                        </a:spcBef>
                        <a:spcAft>
                          <a:spcPts val="600"/>
                        </a:spcAft>
                      </a:pPr>
                      <a:r>
                        <a:rPr lang="en-US" sz="1800" dirty="0">
                          <a:effectLst/>
                        </a:rPr>
                        <a:t>750</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ts val="1500"/>
                        </a:lnSpc>
                        <a:spcBef>
                          <a:spcPts val="0"/>
                        </a:spcBef>
                        <a:spcAft>
                          <a:spcPts val="600"/>
                        </a:spcAft>
                      </a:pPr>
                      <a:r>
                        <a:rPr lang="en-US" sz="1800" dirty="0">
                          <a:effectLst/>
                        </a:rPr>
                        <a:t>450 (60% of 750) </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33250175"/>
                  </a:ext>
                </a:extLst>
              </a:tr>
              <a:tr h="819046">
                <a:tc>
                  <a:txBody>
                    <a:bodyPr/>
                    <a:lstStyle/>
                    <a:p>
                      <a:pPr marL="0" marR="0" algn="ctr">
                        <a:lnSpc>
                          <a:spcPts val="1500"/>
                        </a:lnSpc>
                        <a:spcBef>
                          <a:spcPts val="0"/>
                        </a:spcBef>
                        <a:spcAft>
                          <a:spcPts val="600"/>
                        </a:spcAft>
                      </a:pPr>
                      <a:r>
                        <a:rPr lang="en-US" sz="1800" dirty="0">
                          <a:effectLst/>
                        </a:rPr>
                        <a:t>C</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ts val="1500"/>
                        </a:lnSpc>
                        <a:spcBef>
                          <a:spcPts val="0"/>
                        </a:spcBef>
                        <a:spcAft>
                          <a:spcPts val="600"/>
                        </a:spcAft>
                      </a:pPr>
                      <a:r>
                        <a:rPr lang="en-US" sz="1800" dirty="0">
                          <a:effectLst/>
                        </a:rPr>
                        <a:t>1,500</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ts val="1500"/>
                        </a:lnSpc>
                        <a:spcBef>
                          <a:spcPts val="0"/>
                        </a:spcBef>
                        <a:spcAft>
                          <a:spcPts val="600"/>
                        </a:spcAft>
                      </a:pPr>
                      <a:r>
                        <a:rPr lang="en-US" sz="1800" dirty="0">
                          <a:effectLst/>
                        </a:rPr>
                        <a:t>900 (60% of 1500)</a:t>
                      </a:r>
                      <a:endParaRPr lang="en-US" sz="280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112905560"/>
                  </a:ext>
                </a:extLst>
              </a:tr>
            </a:tbl>
          </a:graphicData>
        </a:graphic>
      </p:graphicFrame>
    </p:spTree>
    <p:extLst>
      <p:ext uri="{BB962C8B-B14F-4D97-AF65-F5344CB8AC3E}">
        <p14:creationId xmlns:p14="http://schemas.microsoft.com/office/powerpoint/2010/main" val="161266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DFC59A-EE49-4737-92AC-07AA85324F2E}"/>
              </a:ext>
            </a:extLst>
          </p:cNvPr>
          <p:cNvSpPr>
            <a:spLocks noGrp="1"/>
          </p:cNvSpPr>
          <p:nvPr>
            <p:ph type="body" sz="quarter" idx="10"/>
          </p:nvPr>
        </p:nvSpPr>
        <p:spPr>
          <a:xfrm>
            <a:off x="381001" y="1600200"/>
            <a:ext cx="8458200" cy="5181600"/>
          </a:xfrm>
        </p:spPr>
        <p:txBody>
          <a:bodyPr/>
          <a:lstStyle/>
          <a:p>
            <a:pPr marL="457200" lvl="0" indent="-457200">
              <a:buFont typeface="+mj-lt"/>
              <a:buAutoNum type="arabicPeriod"/>
            </a:pPr>
            <a:r>
              <a:rPr lang="en-US" dirty="0"/>
              <a:t>To identify </a:t>
            </a:r>
            <a:r>
              <a:rPr lang="en-US" b="1" dirty="0"/>
              <a:t>“priority prevention areas” </a:t>
            </a:r>
            <a:r>
              <a:rPr lang="en-US" dirty="0"/>
              <a:t>(PPAs) </a:t>
            </a:r>
          </a:p>
          <a:p>
            <a:pPr marL="457200" lvl="0" indent="-457200">
              <a:buFont typeface="+mj-lt"/>
              <a:buAutoNum type="arabicPeriod"/>
            </a:pPr>
            <a:r>
              <a:rPr lang="en-US" dirty="0"/>
              <a:t>To identify public social venues where people meet new sexual (or needle-sharing) partners</a:t>
            </a:r>
          </a:p>
          <a:p>
            <a:pPr marL="457200" lvl="0" indent="-457200">
              <a:buFont typeface="+mj-lt"/>
              <a:buAutoNum type="arabicPeriod"/>
            </a:pPr>
            <a:r>
              <a:rPr lang="en-US" dirty="0"/>
              <a:t>To visit, describe, map, and assess the availability of HIV prevention services at these venues</a:t>
            </a:r>
          </a:p>
          <a:p>
            <a:pPr marL="457200" lvl="0" indent="-457200">
              <a:buFont typeface="+mj-lt"/>
              <a:buAutoNum type="arabicPeriod"/>
            </a:pPr>
            <a:r>
              <a:rPr lang="en-US" dirty="0"/>
              <a:t>To measure indicators of HIV infection status, population size, transmission risk, and access to HIV prevention and treatment services among </a:t>
            </a:r>
            <a:r>
              <a:rPr lang="en-US" b="1" dirty="0"/>
              <a:t>key and priority populations </a:t>
            </a:r>
            <a:r>
              <a:rPr lang="en-US" dirty="0"/>
              <a:t>at venues</a:t>
            </a:r>
          </a:p>
          <a:p>
            <a:pPr marL="457200" lvl="0" indent="-457200">
              <a:buFont typeface="+mj-lt"/>
              <a:buAutoNum type="arabicPeriod"/>
            </a:pPr>
            <a:r>
              <a:rPr lang="en-US" dirty="0"/>
              <a:t>To estimate </a:t>
            </a:r>
            <a:r>
              <a:rPr lang="en-US" b="1" dirty="0"/>
              <a:t>HIV prevention and treatment cascades</a:t>
            </a:r>
          </a:p>
          <a:p>
            <a:pPr marL="457200" lvl="0" indent="-457200">
              <a:buFont typeface="+mj-lt"/>
              <a:buAutoNum type="arabicPeriod"/>
            </a:pPr>
            <a:r>
              <a:rPr lang="en-US" dirty="0"/>
              <a:t>To engage with local stakeholders to use the data to improve programs</a:t>
            </a:r>
          </a:p>
          <a:p>
            <a:pPr marL="0" indent="0">
              <a:buNone/>
            </a:pPr>
            <a:endParaRPr lang="en-US" sz="2300" dirty="0"/>
          </a:p>
        </p:txBody>
      </p:sp>
      <p:sp>
        <p:nvSpPr>
          <p:cNvPr id="2" name="Title 1">
            <a:extLst>
              <a:ext uri="{FF2B5EF4-FFF2-40B4-BE49-F238E27FC236}">
                <a16:creationId xmlns:a16="http://schemas.microsoft.com/office/drawing/2014/main" id="{895E1F6C-EC82-4ED1-9BFC-85C178E3C7E9}"/>
              </a:ext>
            </a:extLst>
          </p:cNvPr>
          <p:cNvSpPr>
            <a:spLocks noGrp="1"/>
          </p:cNvSpPr>
          <p:nvPr>
            <p:ph type="title"/>
          </p:nvPr>
        </p:nvSpPr>
        <p:spPr/>
        <p:txBody>
          <a:bodyPr/>
          <a:lstStyle/>
          <a:p>
            <a:r>
              <a:rPr lang="en-US" dirty="0"/>
              <a:t>Review and confirm objectives  </a:t>
            </a:r>
          </a:p>
        </p:txBody>
      </p:sp>
    </p:spTree>
    <p:extLst>
      <p:ext uri="{BB962C8B-B14F-4D97-AF65-F5344CB8AC3E}">
        <p14:creationId xmlns:p14="http://schemas.microsoft.com/office/powerpoint/2010/main" val="28900633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6284-35FC-4A92-A4A5-1D75ACBA05E7}"/>
              </a:ext>
            </a:extLst>
          </p:cNvPr>
          <p:cNvSpPr>
            <a:spLocks noGrp="1"/>
          </p:cNvSpPr>
          <p:nvPr>
            <p:ph type="title"/>
          </p:nvPr>
        </p:nvSpPr>
        <p:spPr/>
        <p:txBody>
          <a:bodyPr/>
          <a:lstStyle/>
          <a:p>
            <a:r>
              <a:rPr lang="en-US" dirty="0"/>
              <a:t>Master Venue List (1)</a:t>
            </a:r>
          </a:p>
        </p:txBody>
      </p:sp>
      <p:sp>
        <p:nvSpPr>
          <p:cNvPr id="3" name="Text Placeholder 2">
            <a:extLst>
              <a:ext uri="{FF2B5EF4-FFF2-40B4-BE49-F238E27FC236}">
                <a16:creationId xmlns:a16="http://schemas.microsoft.com/office/drawing/2014/main" id="{86B96C8F-7C3B-40C6-8E0D-FD45D2015BDE}"/>
              </a:ext>
            </a:extLst>
          </p:cNvPr>
          <p:cNvSpPr>
            <a:spLocks noGrp="1"/>
          </p:cNvSpPr>
          <p:nvPr>
            <p:ph type="body" sz="quarter" idx="10"/>
          </p:nvPr>
        </p:nvSpPr>
        <p:spPr>
          <a:xfrm>
            <a:off x="578565" y="1949824"/>
            <a:ext cx="7550727" cy="4603376"/>
          </a:xfrm>
        </p:spPr>
        <p:txBody>
          <a:bodyPr/>
          <a:lstStyle/>
          <a:p>
            <a:r>
              <a:rPr lang="en-US" dirty="0"/>
              <a:t>Community informants name venues along with their address and some basic characteristics. </a:t>
            </a:r>
          </a:p>
          <a:p>
            <a:r>
              <a:rPr lang="en-US" dirty="0"/>
              <a:t>The list of venues is entered in MS Excel. This list is called the Master Venue List. </a:t>
            </a:r>
          </a:p>
          <a:p>
            <a:r>
              <a:rPr lang="en-US" dirty="0"/>
              <a:t>The Master Venue List serves as the sampling frame for sampling venues to visit to characterize the venue using Form B and to subsequently select venues where the interviews and tests will be conducted. </a:t>
            </a:r>
          </a:p>
        </p:txBody>
      </p:sp>
    </p:spTree>
    <p:extLst>
      <p:ext uri="{BB962C8B-B14F-4D97-AF65-F5344CB8AC3E}">
        <p14:creationId xmlns:p14="http://schemas.microsoft.com/office/powerpoint/2010/main" val="19593390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19FC6-EBEB-4AA3-B335-4932628D8FD9}"/>
              </a:ext>
            </a:extLst>
          </p:cNvPr>
          <p:cNvSpPr>
            <a:spLocks noGrp="1"/>
          </p:cNvSpPr>
          <p:nvPr>
            <p:ph type="body" sz="quarter" idx="10"/>
          </p:nvPr>
        </p:nvSpPr>
        <p:spPr>
          <a:xfrm>
            <a:off x="578565" y="3843292"/>
            <a:ext cx="7930429" cy="2675802"/>
          </a:xfrm>
        </p:spPr>
        <p:txBody>
          <a:bodyPr/>
          <a:lstStyle/>
          <a:p>
            <a:r>
              <a:rPr lang="en-US" dirty="0"/>
              <a:t>A spreadsheet – the Master Venue List – is provided to facilitate sampling. </a:t>
            </a:r>
          </a:p>
          <a:p>
            <a:r>
              <a:rPr lang="en-US" dirty="0"/>
              <a:t>The spreadsheet can be adapted to the sampling strategy defined in the protocol.  </a:t>
            </a:r>
          </a:p>
          <a:p>
            <a:r>
              <a:rPr lang="en-US" dirty="0"/>
              <a:t>Above is a section of the Master Venue List used in 25 districts in Uganda in 2013.   </a:t>
            </a:r>
          </a:p>
        </p:txBody>
      </p:sp>
      <p:sp>
        <p:nvSpPr>
          <p:cNvPr id="2" name="Title 1">
            <a:extLst>
              <a:ext uri="{FF2B5EF4-FFF2-40B4-BE49-F238E27FC236}">
                <a16:creationId xmlns:a16="http://schemas.microsoft.com/office/drawing/2014/main" id="{24CED845-FF22-4419-B64E-30CB2F66F319}"/>
              </a:ext>
            </a:extLst>
          </p:cNvPr>
          <p:cNvSpPr>
            <a:spLocks noGrp="1"/>
          </p:cNvSpPr>
          <p:nvPr>
            <p:ph type="title"/>
          </p:nvPr>
        </p:nvSpPr>
        <p:spPr/>
        <p:txBody>
          <a:bodyPr/>
          <a:lstStyle/>
          <a:p>
            <a:r>
              <a:rPr lang="en-US" dirty="0"/>
              <a:t>Master Venue List (2) </a:t>
            </a:r>
          </a:p>
        </p:txBody>
      </p:sp>
      <p:pic>
        <p:nvPicPr>
          <p:cNvPr id="4" name="Picture 3">
            <a:extLst>
              <a:ext uri="{FF2B5EF4-FFF2-40B4-BE49-F238E27FC236}">
                <a16:creationId xmlns:a16="http://schemas.microsoft.com/office/drawing/2014/main" id="{C2C6D2D1-EABE-43EF-B171-B067356C075C}"/>
              </a:ext>
            </a:extLst>
          </p:cNvPr>
          <p:cNvPicPr>
            <a:picLocks noChangeAspect="1"/>
          </p:cNvPicPr>
          <p:nvPr/>
        </p:nvPicPr>
        <p:blipFill>
          <a:blip r:embed="rId3"/>
          <a:stretch>
            <a:fillRect/>
          </a:stretch>
        </p:blipFill>
        <p:spPr>
          <a:xfrm>
            <a:off x="176645" y="1662857"/>
            <a:ext cx="8763000" cy="2024106"/>
          </a:xfrm>
          <a:prstGeom prst="rect">
            <a:avLst/>
          </a:prstGeom>
        </p:spPr>
      </p:pic>
    </p:spTree>
    <p:extLst>
      <p:ext uri="{BB962C8B-B14F-4D97-AF65-F5344CB8AC3E}">
        <p14:creationId xmlns:p14="http://schemas.microsoft.com/office/powerpoint/2010/main" val="3491633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F985-F331-4B58-885D-3C9BE40E8BD4}"/>
              </a:ext>
            </a:extLst>
          </p:cNvPr>
          <p:cNvSpPr>
            <a:spLocks noGrp="1"/>
          </p:cNvSpPr>
          <p:nvPr>
            <p:ph type="title"/>
          </p:nvPr>
        </p:nvSpPr>
        <p:spPr>
          <a:xfrm>
            <a:off x="623455" y="281555"/>
            <a:ext cx="7885545" cy="1008529"/>
          </a:xfrm>
        </p:spPr>
        <p:txBody>
          <a:bodyPr/>
          <a:lstStyle/>
          <a:p>
            <a:r>
              <a:rPr lang="en-US" dirty="0"/>
              <a:t>Sampling venues for mapping and Level 2 interviews</a:t>
            </a:r>
          </a:p>
        </p:txBody>
      </p:sp>
      <p:sp>
        <p:nvSpPr>
          <p:cNvPr id="5" name="Text Placeholder 4">
            <a:extLst>
              <a:ext uri="{FF2B5EF4-FFF2-40B4-BE49-F238E27FC236}">
                <a16:creationId xmlns:a16="http://schemas.microsoft.com/office/drawing/2014/main" id="{0F079E86-C22E-4FE4-8DB4-651D0528C600}"/>
              </a:ext>
            </a:extLst>
          </p:cNvPr>
          <p:cNvSpPr>
            <a:spLocks noGrp="1"/>
          </p:cNvSpPr>
          <p:nvPr>
            <p:ph type="body" sz="quarter" idx="10"/>
          </p:nvPr>
        </p:nvSpPr>
        <p:spPr>
          <a:xfrm>
            <a:off x="623455" y="1949824"/>
            <a:ext cx="3110345" cy="4370294"/>
          </a:xfrm>
        </p:spPr>
        <p:txBody>
          <a:bodyPr/>
          <a:lstStyle/>
          <a:p>
            <a:pPr marL="0" indent="0">
              <a:buNone/>
            </a:pPr>
            <a:r>
              <a:rPr lang="en-US" dirty="0"/>
              <a:t>The Master List of Venues can be used to select the venues to visit. There are 3 options. </a:t>
            </a:r>
          </a:p>
        </p:txBody>
      </p:sp>
      <p:graphicFrame>
        <p:nvGraphicFramePr>
          <p:cNvPr id="12" name="Diagram 11">
            <a:extLst>
              <a:ext uri="{FF2B5EF4-FFF2-40B4-BE49-F238E27FC236}">
                <a16:creationId xmlns:a16="http://schemas.microsoft.com/office/drawing/2014/main" id="{78C97EC2-E7EC-4504-BFEF-4E2130564697}"/>
              </a:ext>
            </a:extLst>
          </p:cNvPr>
          <p:cNvGraphicFramePr/>
          <p:nvPr>
            <p:extLst>
              <p:ext uri="{D42A27DB-BD31-4B8C-83A1-F6EECF244321}">
                <p14:modId xmlns:p14="http://schemas.microsoft.com/office/powerpoint/2010/main" val="1112575111"/>
              </p:ext>
            </p:extLst>
          </p:nvPr>
        </p:nvGraphicFramePr>
        <p:xfrm>
          <a:off x="4343400" y="1949824"/>
          <a:ext cx="4419600" cy="361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114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02F9D1-1196-4207-BDCE-9823FF300AFA}"/>
              </a:ext>
            </a:extLst>
          </p:cNvPr>
          <p:cNvSpPr>
            <a:spLocks noGrp="1"/>
          </p:cNvSpPr>
          <p:nvPr>
            <p:ph type="body" sz="quarter" idx="10"/>
          </p:nvPr>
        </p:nvSpPr>
        <p:spPr>
          <a:xfrm>
            <a:off x="578565" y="1828800"/>
            <a:ext cx="7930429" cy="4343400"/>
          </a:xfrm>
        </p:spPr>
        <p:txBody>
          <a:bodyPr/>
          <a:lstStyle/>
          <a:p>
            <a:pPr lvl="0"/>
            <a:r>
              <a:rPr lang="en-US" altLang="en-US" dirty="0"/>
              <a:t>The recommended approach (Option A) is to visit all venues that are feasible to visit and interview a venue informant at each venue. Visiting each venue ensures that a map of venues will be completed and facilitates outreach to venues by prevention programs. </a:t>
            </a:r>
          </a:p>
          <a:p>
            <a:pPr lvl="0"/>
            <a:r>
              <a:rPr lang="en-US" altLang="en-US" dirty="0"/>
              <a:t>Social media venues are also visited. </a:t>
            </a:r>
          </a:p>
          <a:p>
            <a:pPr lvl="0"/>
            <a:r>
              <a:rPr lang="en-US" altLang="en-US" dirty="0"/>
              <a:t>If there are fewer than 300 venues per selected area, all venues should be visited. </a:t>
            </a:r>
          </a:p>
          <a:p>
            <a:endParaRPr lang="en-US" dirty="0"/>
          </a:p>
        </p:txBody>
      </p:sp>
      <p:sp>
        <p:nvSpPr>
          <p:cNvPr id="2" name="Title 1">
            <a:extLst>
              <a:ext uri="{FF2B5EF4-FFF2-40B4-BE49-F238E27FC236}">
                <a16:creationId xmlns:a16="http://schemas.microsoft.com/office/drawing/2014/main" id="{D6AC2963-D6CB-47BB-87BA-BDCABB54A86F}"/>
              </a:ext>
            </a:extLst>
          </p:cNvPr>
          <p:cNvSpPr>
            <a:spLocks noGrp="1"/>
          </p:cNvSpPr>
          <p:nvPr>
            <p:ph type="title"/>
          </p:nvPr>
        </p:nvSpPr>
        <p:spPr/>
        <p:txBody>
          <a:bodyPr/>
          <a:lstStyle/>
          <a:p>
            <a:r>
              <a:rPr lang="en-US" dirty="0"/>
              <a:t>Option A: All venues  </a:t>
            </a:r>
          </a:p>
        </p:txBody>
      </p:sp>
      <p:sp>
        <p:nvSpPr>
          <p:cNvPr id="4" name="Rectangle 2">
            <a:extLst>
              <a:ext uri="{FF2B5EF4-FFF2-40B4-BE49-F238E27FC236}">
                <a16:creationId xmlns:a16="http://schemas.microsoft.com/office/drawing/2014/main" id="{98F1A7C8-C726-4B21-81C5-A8C8503CA04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635485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62FFB-6A4F-4AA2-912F-01F97859267F}"/>
              </a:ext>
            </a:extLst>
          </p:cNvPr>
          <p:cNvSpPr>
            <a:spLocks noGrp="1"/>
          </p:cNvSpPr>
          <p:nvPr>
            <p:ph type="body" sz="quarter" idx="10"/>
          </p:nvPr>
        </p:nvSpPr>
        <p:spPr>
          <a:xfrm>
            <a:off x="578565" y="1661960"/>
            <a:ext cx="4374435" cy="4857134"/>
          </a:xfrm>
        </p:spPr>
        <p:txBody>
          <a:bodyPr/>
          <a:lstStyle/>
          <a:p>
            <a:pPr marL="0" indent="0">
              <a:buNone/>
            </a:pPr>
            <a:r>
              <a:rPr lang="en-US" b="1" dirty="0"/>
              <a:t>Option B</a:t>
            </a:r>
          </a:p>
          <a:p>
            <a:pPr eaLnBrk="0" fontAlgn="base" hangingPunct="0">
              <a:spcBef>
                <a:spcPct val="0"/>
              </a:spcBef>
              <a:spcAft>
                <a:spcPct val="0"/>
              </a:spcAft>
            </a:pPr>
            <a:r>
              <a:rPr lang="en-US" sz="2200" dirty="0">
                <a:ea typeface="MS Mincho" panose="02020609040205080304" pitchFamily="49" charset="-128"/>
                <a:cs typeface="Arial" panose="020B0604020202020204" pitchFamily="34" charset="0"/>
              </a:rPr>
              <a:t>If there are financial or logistical constraints, select a random sample of 300 or more venues.</a:t>
            </a:r>
          </a:p>
          <a:p>
            <a:pPr eaLnBrk="0" fontAlgn="base" hangingPunct="0">
              <a:spcBef>
                <a:spcPct val="0"/>
              </a:spcBef>
              <a:spcAft>
                <a:spcPct val="0"/>
              </a:spcAft>
            </a:pPr>
            <a:endParaRPr lang="en-US" sz="2400" dirty="0">
              <a:ea typeface="MS Mincho" panose="02020609040205080304" pitchFamily="49" charset="-128"/>
              <a:cs typeface="Arial" panose="020B0604020202020204" pitchFamily="34" charset="0"/>
            </a:endParaRPr>
          </a:p>
          <a:p>
            <a:pPr marL="0" indent="0" eaLnBrk="0" fontAlgn="base" hangingPunct="0">
              <a:spcBef>
                <a:spcPct val="0"/>
              </a:spcBef>
              <a:spcAft>
                <a:spcPct val="0"/>
              </a:spcAft>
              <a:buNone/>
            </a:pPr>
            <a:r>
              <a:rPr lang="en-US" b="1" dirty="0"/>
              <a:t>Option C </a:t>
            </a:r>
          </a:p>
          <a:p>
            <a:pPr eaLnBrk="0" fontAlgn="base" hangingPunct="0">
              <a:spcBef>
                <a:spcPct val="0"/>
              </a:spcBef>
              <a:spcAft>
                <a:spcPct val="0"/>
              </a:spcAft>
            </a:pPr>
            <a:r>
              <a:rPr lang="en-US" sz="2200" dirty="0">
                <a:ea typeface="MS Mincho" panose="02020609040205080304" pitchFamily="49" charset="-128"/>
                <a:cs typeface="Arial" panose="020B0604020202020204" pitchFamily="34" charset="0"/>
              </a:rPr>
              <a:t>If there are financial or logistical constraints, select a stratified random sample of venues, with oversampling of high priority venues. </a:t>
            </a:r>
            <a:endParaRPr lang="en-US" sz="2200" dirty="0"/>
          </a:p>
        </p:txBody>
      </p:sp>
      <p:sp>
        <p:nvSpPr>
          <p:cNvPr id="2" name="Title 1">
            <a:extLst>
              <a:ext uri="{FF2B5EF4-FFF2-40B4-BE49-F238E27FC236}">
                <a16:creationId xmlns:a16="http://schemas.microsoft.com/office/drawing/2014/main" id="{9D12F991-CD4A-465D-8417-84D3D5B272EC}"/>
              </a:ext>
            </a:extLst>
          </p:cNvPr>
          <p:cNvSpPr>
            <a:spLocks noGrp="1"/>
          </p:cNvSpPr>
          <p:nvPr>
            <p:ph type="title"/>
          </p:nvPr>
        </p:nvSpPr>
        <p:spPr/>
        <p:txBody>
          <a:bodyPr/>
          <a:lstStyle/>
          <a:p>
            <a:r>
              <a:rPr lang="en-US" dirty="0"/>
              <a:t>Other options </a:t>
            </a:r>
          </a:p>
        </p:txBody>
      </p:sp>
      <p:graphicFrame>
        <p:nvGraphicFramePr>
          <p:cNvPr id="4" name="Diagram 3">
            <a:extLst>
              <a:ext uri="{FF2B5EF4-FFF2-40B4-BE49-F238E27FC236}">
                <a16:creationId xmlns:a16="http://schemas.microsoft.com/office/drawing/2014/main" id="{8B56560D-5B1C-42A1-A1AC-A27624B0D291}"/>
              </a:ext>
            </a:extLst>
          </p:cNvPr>
          <p:cNvGraphicFramePr/>
          <p:nvPr>
            <p:extLst>
              <p:ext uri="{D42A27DB-BD31-4B8C-83A1-F6EECF244321}">
                <p14:modId xmlns:p14="http://schemas.microsoft.com/office/powerpoint/2010/main" val="4204880600"/>
              </p:ext>
            </p:extLst>
          </p:nvPr>
        </p:nvGraphicFramePr>
        <p:xfrm>
          <a:off x="4953000" y="1931126"/>
          <a:ext cx="3560445" cy="326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5470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C1F3-B378-4614-8C4D-D33623E96E1D}"/>
              </a:ext>
            </a:extLst>
          </p:cNvPr>
          <p:cNvSpPr>
            <a:spLocks noGrp="1"/>
          </p:cNvSpPr>
          <p:nvPr>
            <p:ph type="title"/>
          </p:nvPr>
        </p:nvSpPr>
        <p:spPr/>
        <p:txBody>
          <a:bodyPr/>
          <a:lstStyle/>
          <a:p>
            <a:r>
              <a:rPr lang="en-US" dirty="0"/>
              <a:t>Option C requires prioritizing venues. Here is an example: </a:t>
            </a:r>
          </a:p>
        </p:txBody>
      </p:sp>
      <p:graphicFrame>
        <p:nvGraphicFramePr>
          <p:cNvPr id="4" name="Diagram 3">
            <a:extLst>
              <a:ext uri="{FF2B5EF4-FFF2-40B4-BE49-F238E27FC236}">
                <a16:creationId xmlns:a16="http://schemas.microsoft.com/office/drawing/2014/main" id="{7F206E15-5037-4ADC-8D12-5F90C8F482A6}"/>
              </a:ext>
            </a:extLst>
          </p:cNvPr>
          <p:cNvGraphicFramePr/>
          <p:nvPr>
            <p:extLst>
              <p:ext uri="{D42A27DB-BD31-4B8C-83A1-F6EECF244321}">
                <p14:modId xmlns:p14="http://schemas.microsoft.com/office/powerpoint/2010/main" val="975121313"/>
              </p:ext>
            </p:extLst>
          </p:nvPr>
        </p:nvGraphicFramePr>
        <p:xfrm>
          <a:off x="490680" y="1828800"/>
          <a:ext cx="8058728" cy="426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9199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1BB028-133B-4EAE-B927-4A380A626D0B}"/>
              </a:ext>
            </a:extLst>
          </p:cNvPr>
          <p:cNvSpPr>
            <a:spLocks noGrp="1"/>
          </p:cNvSpPr>
          <p:nvPr>
            <p:ph type="body" sz="quarter" idx="10"/>
          </p:nvPr>
        </p:nvSpPr>
        <p:spPr>
          <a:xfrm>
            <a:off x="578565" y="1828800"/>
            <a:ext cx="4222035" cy="4572000"/>
          </a:xfrm>
        </p:spPr>
        <p:txBody>
          <a:bodyPr/>
          <a:lstStyle/>
          <a:p>
            <a:pPr lvl="0"/>
            <a:r>
              <a:rPr lang="en-US" sz="2000" dirty="0"/>
              <a:t>Exclude the few events and venues that are not feasible to visit.  </a:t>
            </a:r>
          </a:p>
          <a:p>
            <a:pPr lvl="0"/>
            <a:r>
              <a:rPr lang="en-US" sz="2000" dirty="0"/>
              <a:t>Determine if each feasible event and venue is higher or lower priority. </a:t>
            </a:r>
          </a:p>
          <a:p>
            <a:pPr lvl="0"/>
            <a:r>
              <a:rPr lang="en-US" sz="2000" dirty="0"/>
              <a:t>Oversample a higher-priority stratum relative to a lower- priority stratum (for example, in a 3:1 ratio, 90% versus 30%).</a:t>
            </a:r>
          </a:p>
          <a:p>
            <a:pPr lvl="0"/>
            <a:r>
              <a:rPr lang="en-US" sz="2000" dirty="0"/>
              <a:t>In addition, randomly select 30 social media sites. </a:t>
            </a:r>
          </a:p>
          <a:p>
            <a:endParaRPr lang="en-US" dirty="0"/>
          </a:p>
        </p:txBody>
      </p:sp>
      <p:sp>
        <p:nvSpPr>
          <p:cNvPr id="2" name="Title 1">
            <a:extLst>
              <a:ext uri="{FF2B5EF4-FFF2-40B4-BE49-F238E27FC236}">
                <a16:creationId xmlns:a16="http://schemas.microsoft.com/office/drawing/2014/main" id="{494004AE-F196-42D9-AA85-F53320DB9238}"/>
              </a:ext>
            </a:extLst>
          </p:cNvPr>
          <p:cNvSpPr>
            <a:spLocks noGrp="1"/>
          </p:cNvSpPr>
          <p:nvPr>
            <p:ph type="title"/>
          </p:nvPr>
        </p:nvSpPr>
        <p:spPr/>
        <p:txBody>
          <a:bodyPr/>
          <a:lstStyle/>
          <a:p>
            <a:r>
              <a:rPr lang="en-US" dirty="0"/>
              <a:t>Sampling venues by strata: General recommendations </a:t>
            </a:r>
          </a:p>
        </p:txBody>
      </p:sp>
      <p:graphicFrame>
        <p:nvGraphicFramePr>
          <p:cNvPr id="4" name="Diagram 3">
            <a:extLst>
              <a:ext uri="{FF2B5EF4-FFF2-40B4-BE49-F238E27FC236}">
                <a16:creationId xmlns:a16="http://schemas.microsoft.com/office/drawing/2014/main" id="{90319011-D370-447F-B199-3F84FCE40B69}"/>
              </a:ext>
            </a:extLst>
          </p:cNvPr>
          <p:cNvGraphicFramePr/>
          <p:nvPr>
            <p:extLst>
              <p:ext uri="{D42A27DB-BD31-4B8C-83A1-F6EECF244321}">
                <p14:modId xmlns:p14="http://schemas.microsoft.com/office/powerpoint/2010/main" val="2549908352"/>
              </p:ext>
            </p:extLst>
          </p:nvPr>
        </p:nvGraphicFramePr>
        <p:xfrm>
          <a:off x="4800600" y="1831157"/>
          <a:ext cx="3774110" cy="388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56346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05C6C-7808-49E3-A4B6-F443C5D2D3F7}"/>
              </a:ext>
            </a:extLst>
          </p:cNvPr>
          <p:cNvSpPr>
            <a:spLocks noGrp="1"/>
          </p:cNvSpPr>
          <p:nvPr>
            <p:ph type="title"/>
          </p:nvPr>
        </p:nvSpPr>
        <p:spPr>
          <a:xfrm>
            <a:off x="554183" y="685868"/>
            <a:ext cx="8589817" cy="1008529"/>
          </a:xfrm>
        </p:spPr>
        <p:txBody>
          <a:bodyPr/>
          <a:lstStyle/>
          <a:p>
            <a:r>
              <a:rPr lang="en-US" dirty="0"/>
              <a:t>High-priority vs low-priority venues</a:t>
            </a:r>
          </a:p>
        </p:txBody>
      </p:sp>
      <p:graphicFrame>
        <p:nvGraphicFramePr>
          <p:cNvPr id="9" name="Table 8">
            <a:extLst>
              <a:ext uri="{FF2B5EF4-FFF2-40B4-BE49-F238E27FC236}">
                <a16:creationId xmlns:a16="http://schemas.microsoft.com/office/drawing/2014/main" id="{CCBEFABD-DDF2-4583-9B7D-898C1B3308F6}"/>
              </a:ext>
            </a:extLst>
          </p:cNvPr>
          <p:cNvGraphicFramePr>
            <a:graphicFrameLocks noGrp="1"/>
          </p:cNvGraphicFramePr>
          <p:nvPr>
            <p:extLst>
              <p:ext uri="{D42A27DB-BD31-4B8C-83A1-F6EECF244321}">
                <p14:modId xmlns:p14="http://schemas.microsoft.com/office/powerpoint/2010/main" val="959682352"/>
              </p:ext>
            </p:extLst>
          </p:nvPr>
        </p:nvGraphicFramePr>
        <p:xfrm>
          <a:off x="554183" y="1905000"/>
          <a:ext cx="7924800" cy="3962399"/>
        </p:xfrm>
        <a:graphic>
          <a:graphicData uri="http://schemas.openxmlformats.org/drawingml/2006/table">
            <a:tbl>
              <a:tblPr firstRow="1" bandRow="1">
                <a:tableStyleId>{93296810-A885-4BE3-A3E7-6D5BEEA58F35}</a:tableStyleId>
              </a:tblPr>
              <a:tblGrid>
                <a:gridCol w="1409565">
                  <a:extLst>
                    <a:ext uri="{9D8B030D-6E8A-4147-A177-3AD203B41FA5}">
                      <a16:colId xmlns:a16="http://schemas.microsoft.com/office/drawing/2014/main" val="1103785755"/>
                    </a:ext>
                  </a:extLst>
                </a:gridCol>
                <a:gridCol w="1600200">
                  <a:extLst>
                    <a:ext uri="{9D8B030D-6E8A-4147-A177-3AD203B41FA5}">
                      <a16:colId xmlns:a16="http://schemas.microsoft.com/office/drawing/2014/main" val="2668188427"/>
                    </a:ext>
                  </a:extLst>
                </a:gridCol>
                <a:gridCol w="1447800">
                  <a:extLst>
                    <a:ext uri="{9D8B030D-6E8A-4147-A177-3AD203B41FA5}">
                      <a16:colId xmlns:a16="http://schemas.microsoft.com/office/drawing/2014/main" val="2048531785"/>
                    </a:ext>
                  </a:extLst>
                </a:gridCol>
                <a:gridCol w="3467235">
                  <a:extLst>
                    <a:ext uri="{9D8B030D-6E8A-4147-A177-3AD203B41FA5}">
                      <a16:colId xmlns:a16="http://schemas.microsoft.com/office/drawing/2014/main" val="53208418"/>
                    </a:ext>
                  </a:extLst>
                </a:gridCol>
              </a:tblGrid>
              <a:tr h="1312056">
                <a:tc>
                  <a:txBody>
                    <a:bodyPr/>
                    <a:lstStyle/>
                    <a:p>
                      <a:pPr marL="52388" marR="0" indent="0" algn="l" eaLnBrk="1" hangingPunct="1">
                        <a:lnSpc>
                          <a:spcPts val="1500"/>
                        </a:lnSpc>
                        <a:spcBef>
                          <a:spcPts val="0"/>
                        </a:spcBef>
                        <a:spcAft>
                          <a:spcPts val="600"/>
                        </a:spcAft>
                      </a:pPr>
                      <a:r>
                        <a:rPr lang="en-US" sz="1800" dirty="0">
                          <a:effectLst/>
                        </a:rPr>
                        <a:t> </a:t>
                      </a:r>
                      <a:endParaRPr lang="en-US" sz="1800" b="0" dirty="0">
                        <a:solidFill>
                          <a:schemeClr val="lt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2000"/>
                        </a:lnSpc>
                        <a:spcBef>
                          <a:spcPts val="0"/>
                        </a:spcBef>
                        <a:spcAft>
                          <a:spcPts val="600"/>
                        </a:spcAft>
                      </a:pPr>
                      <a:r>
                        <a:rPr lang="en-US" sz="1800" dirty="0">
                          <a:effectLst/>
                        </a:rPr>
                        <a:t>Proportion of high-priority venues selected </a:t>
                      </a:r>
                      <a:endParaRPr lang="en-US" sz="1800" b="0" dirty="0">
                        <a:solidFill>
                          <a:schemeClr val="lt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2000"/>
                        </a:lnSpc>
                        <a:spcBef>
                          <a:spcPts val="0"/>
                        </a:spcBef>
                        <a:spcAft>
                          <a:spcPts val="600"/>
                        </a:spcAft>
                      </a:pPr>
                      <a:r>
                        <a:rPr lang="en-US" sz="1800" dirty="0">
                          <a:effectLst/>
                        </a:rPr>
                        <a:t>Proportion of low- priority venues selected </a:t>
                      </a:r>
                      <a:endParaRPr lang="en-US" sz="1800" b="0" dirty="0">
                        <a:solidFill>
                          <a:schemeClr val="lt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1500"/>
                        </a:lnSpc>
                        <a:spcBef>
                          <a:spcPts val="0"/>
                        </a:spcBef>
                        <a:spcAft>
                          <a:spcPts val="600"/>
                        </a:spcAft>
                      </a:pPr>
                      <a:r>
                        <a:rPr lang="en-US" sz="1800" dirty="0">
                          <a:effectLst/>
                        </a:rPr>
                        <a:t>Comments </a:t>
                      </a:r>
                      <a:endParaRPr lang="en-US" sz="1800" b="0" dirty="0">
                        <a:solidFill>
                          <a:schemeClr val="lt1"/>
                        </a:solidFill>
                        <a:effectLst/>
                        <a:latin typeface="Century Gothic" panose="020B0502020202020204" pitchFamily="34" charset="0"/>
                        <a:ea typeface="+mn-ea"/>
                        <a:cs typeface="+mn-cs"/>
                      </a:endParaRPr>
                    </a:p>
                  </a:txBody>
                  <a:tcPr marL="68580" marR="68580" marT="0" marB="0" anchor="ctr"/>
                </a:tc>
                <a:extLst>
                  <a:ext uri="{0D108BD9-81ED-4DB2-BD59-A6C34878D82A}">
                    <a16:rowId xmlns:a16="http://schemas.microsoft.com/office/drawing/2014/main" val="3695855550"/>
                  </a:ext>
                </a:extLst>
              </a:tr>
              <a:tr h="797726">
                <a:tc>
                  <a:txBody>
                    <a:bodyPr/>
                    <a:lstStyle/>
                    <a:p>
                      <a:pPr marL="52388" marR="0" indent="0" algn="l" eaLnBrk="1" hangingPunct="1">
                        <a:lnSpc>
                          <a:spcPts val="1500"/>
                        </a:lnSpc>
                        <a:spcBef>
                          <a:spcPts val="0"/>
                        </a:spcBef>
                        <a:spcAft>
                          <a:spcPts val="600"/>
                        </a:spcAft>
                      </a:pPr>
                      <a:r>
                        <a:rPr lang="en-US" sz="1800" dirty="0">
                          <a:effectLst/>
                        </a:rPr>
                        <a:t>Example 1 </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1500"/>
                        </a:lnSpc>
                        <a:spcBef>
                          <a:spcPts val="0"/>
                        </a:spcBef>
                        <a:spcAft>
                          <a:spcPts val="600"/>
                        </a:spcAft>
                      </a:pPr>
                      <a:r>
                        <a:rPr lang="en-US" sz="1800" dirty="0">
                          <a:effectLst/>
                        </a:rPr>
                        <a:t>100%</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1500"/>
                        </a:lnSpc>
                        <a:spcBef>
                          <a:spcPts val="0"/>
                        </a:spcBef>
                        <a:spcAft>
                          <a:spcPts val="600"/>
                        </a:spcAft>
                      </a:pPr>
                      <a:r>
                        <a:rPr lang="en-US" sz="1800" dirty="0">
                          <a:effectLst/>
                        </a:rPr>
                        <a:t>50%</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2000"/>
                        </a:lnSpc>
                        <a:spcBef>
                          <a:spcPts val="0"/>
                        </a:spcBef>
                        <a:spcAft>
                          <a:spcPts val="600"/>
                        </a:spcAft>
                      </a:pPr>
                      <a:r>
                        <a:rPr lang="en-US" sz="1800" dirty="0">
                          <a:effectLst/>
                        </a:rPr>
                        <a:t>This has the advantage of including all high-priority venues. </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extLst>
                  <a:ext uri="{0D108BD9-81ED-4DB2-BD59-A6C34878D82A}">
                    <a16:rowId xmlns:a16="http://schemas.microsoft.com/office/drawing/2014/main" val="2662695806"/>
                  </a:ext>
                </a:extLst>
              </a:tr>
              <a:tr h="1312056">
                <a:tc>
                  <a:txBody>
                    <a:bodyPr/>
                    <a:lstStyle/>
                    <a:p>
                      <a:pPr marL="52388" marR="0" indent="0" algn="l" eaLnBrk="1" hangingPunct="1">
                        <a:lnSpc>
                          <a:spcPts val="1500"/>
                        </a:lnSpc>
                        <a:spcBef>
                          <a:spcPts val="0"/>
                        </a:spcBef>
                        <a:spcAft>
                          <a:spcPts val="600"/>
                        </a:spcAft>
                      </a:pPr>
                      <a:r>
                        <a:rPr lang="en-US" sz="1800" dirty="0">
                          <a:effectLst/>
                        </a:rPr>
                        <a:t>Example 2</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1500"/>
                        </a:lnSpc>
                        <a:spcBef>
                          <a:spcPts val="0"/>
                        </a:spcBef>
                        <a:spcAft>
                          <a:spcPts val="600"/>
                        </a:spcAft>
                      </a:pPr>
                      <a:r>
                        <a:rPr lang="en-US" sz="1800" dirty="0">
                          <a:effectLst/>
                        </a:rPr>
                        <a:t>60%</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1500"/>
                        </a:lnSpc>
                        <a:spcBef>
                          <a:spcPts val="0"/>
                        </a:spcBef>
                        <a:spcAft>
                          <a:spcPts val="600"/>
                        </a:spcAft>
                      </a:pPr>
                      <a:r>
                        <a:rPr lang="en-US" sz="1800" dirty="0">
                          <a:effectLst/>
                        </a:rPr>
                        <a:t>30% </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2000"/>
                        </a:lnSpc>
                        <a:spcBef>
                          <a:spcPts val="0"/>
                        </a:spcBef>
                        <a:spcAft>
                          <a:spcPts val="600"/>
                        </a:spcAft>
                      </a:pPr>
                      <a:r>
                        <a:rPr lang="en-US" sz="1800" dirty="0">
                          <a:effectLst/>
                        </a:rPr>
                        <a:t>If the number of high-priority venues is more than can be feasibly visited, then visiting a sample of them may be required. </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extLst>
                  <a:ext uri="{0D108BD9-81ED-4DB2-BD59-A6C34878D82A}">
                    <a16:rowId xmlns:a16="http://schemas.microsoft.com/office/drawing/2014/main" val="2927688292"/>
                  </a:ext>
                </a:extLst>
              </a:tr>
              <a:tr h="540561">
                <a:tc>
                  <a:txBody>
                    <a:bodyPr/>
                    <a:lstStyle/>
                    <a:p>
                      <a:pPr marL="52388" marR="0" indent="0" algn="l" eaLnBrk="1" hangingPunct="1">
                        <a:lnSpc>
                          <a:spcPts val="1500"/>
                        </a:lnSpc>
                        <a:spcBef>
                          <a:spcPts val="0"/>
                        </a:spcBef>
                        <a:spcAft>
                          <a:spcPts val="600"/>
                        </a:spcAft>
                      </a:pPr>
                      <a:r>
                        <a:rPr lang="en-US" sz="1800" dirty="0">
                          <a:effectLst/>
                        </a:rPr>
                        <a:t>Example 3</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1500"/>
                        </a:lnSpc>
                        <a:spcBef>
                          <a:spcPts val="0"/>
                        </a:spcBef>
                        <a:spcAft>
                          <a:spcPts val="600"/>
                        </a:spcAft>
                      </a:pPr>
                      <a:r>
                        <a:rPr lang="en-US" sz="1800" dirty="0">
                          <a:effectLst/>
                        </a:rPr>
                        <a:t>50%</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1500"/>
                        </a:lnSpc>
                        <a:spcBef>
                          <a:spcPts val="0"/>
                        </a:spcBef>
                        <a:spcAft>
                          <a:spcPts val="600"/>
                        </a:spcAft>
                      </a:pPr>
                      <a:r>
                        <a:rPr lang="en-US" sz="1800" dirty="0">
                          <a:effectLst/>
                        </a:rPr>
                        <a:t>50%</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tc>
                  <a:txBody>
                    <a:bodyPr/>
                    <a:lstStyle/>
                    <a:p>
                      <a:pPr marL="52388" marR="0" indent="0" algn="l" eaLnBrk="1" hangingPunct="1">
                        <a:lnSpc>
                          <a:spcPts val="2000"/>
                        </a:lnSpc>
                        <a:spcBef>
                          <a:spcPts val="0"/>
                        </a:spcBef>
                        <a:spcAft>
                          <a:spcPts val="600"/>
                        </a:spcAft>
                      </a:pPr>
                      <a:r>
                        <a:rPr lang="en-US" sz="1800" dirty="0">
                          <a:effectLst/>
                        </a:rPr>
                        <a:t>This is the same as interval sampling.</a:t>
                      </a:r>
                      <a:endParaRPr lang="en-US" sz="1800" b="0" dirty="0">
                        <a:solidFill>
                          <a:schemeClr val="tx1"/>
                        </a:solidFill>
                        <a:effectLst/>
                        <a:latin typeface="Century Gothic" panose="020B0502020202020204" pitchFamily="34" charset="0"/>
                        <a:ea typeface="+mn-ea"/>
                        <a:cs typeface="+mn-cs"/>
                      </a:endParaRPr>
                    </a:p>
                  </a:txBody>
                  <a:tcPr marL="68580" marR="68580" marT="0" marB="0" anchor="ctr"/>
                </a:tc>
                <a:extLst>
                  <a:ext uri="{0D108BD9-81ED-4DB2-BD59-A6C34878D82A}">
                    <a16:rowId xmlns:a16="http://schemas.microsoft.com/office/drawing/2014/main" val="1196664637"/>
                  </a:ext>
                </a:extLst>
              </a:tr>
            </a:tbl>
          </a:graphicData>
        </a:graphic>
      </p:graphicFrame>
    </p:spTree>
    <p:extLst>
      <p:ext uri="{BB962C8B-B14F-4D97-AF65-F5344CB8AC3E}">
        <p14:creationId xmlns:p14="http://schemas.microsoft.com/office/powerpoint/2010/main" val="13780005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60F71A-C4E2-47AB-B530-0FB765B34E84}"/>
              </a:ext>
            </a:extLst>
          </p:cNvPr>
          <p:cNvSpPr>
            <a:spLocks noGrp="1"/>
          </p:cNvSpPr>
          <p:nvPr>
            <p:ph type="body" sz="quarter" idx="10"/>
          </p:nvPr>
        </p:nvSpPr>
        <p:spPr>
          <a:xfrm>
            <a:off x="457200" y="1524000"/>
            <a:ext cx="7930429" cy="4953000"/>
          </a:xfrm>
        </p:spPr>
        <p:txBody>
          <a:bodyPr/>
          <a:lstStyle/>
          <a:p>
            <a:pPr marL="0" indent="0">
              <a:buNone/>
            </a:pPr>
            <a:r>
              <a:rPr lang="en-US" dirty="0"/>
              <a:t>To adapt the Master Venue List for a particular PLACE study: </a:t>
            </a:r>
          </a:p>
          <a:p>
            <a:pPr marL="457200" indent="-457200">
              <a:buFont typeface="+mj-lt"/>
              <a:buAutoNum type="arabicPeriod"/>
            </a:pPr>
            <a:r>
              <a:rPr lang="en-US" dirty="0"/>
              <a:t>Read the instructions on the first tab of the MS Excel template provided in the PLACE Tool Kit. </a:t>
            </a:r>
          </a:p>
          <a:p>
            <a:pPr marL="457200" indent="-457200">
              <a:buFont typeface="+mj-lt"/>
              <a:buAutoNum type="arabicPeriod"/>
            </a:pPr>
            <a:r>
              <a:rPr lang="en-US" dirty="0"/>
              <a:t>Confirm how many venues you want to select for Form B and Form C and practice using the spreadsheet to select those samples. </a:t>
            </a:r>
          </a:p>
          <a:p>
            <a:pPr marL="457200" indent="-457200">
              <a:buFont typeface="+mj-lt"/>
              <a:buAutoNum type="arabicPeriod"/>
            </a:pPr>
            <a:r>
              <a:rPr lang="en-US" dirty="0"/>
              <a:t>Identify one person to draw the samples. All sampling should be documented and the venue list saved. Fieldwork supervisors should not draw the sample. </a:t>
            </a:r>
          </a:p>
          <a:p>
            <a:pPr marL="457200" indent="-457200">
              <a:buFont typeface="+mj-lt"/>
              <a:buAutoNum type="arabicPeriod"/>
            </a:pPr>
            <a:endParaRPr lang="en-US" dirty="0"/>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74DFADB5-A72F-4F05-96D2-53A97F1C5A0F}"/>
              </a:ext>
            </a:extLst>
          </p:cNvPr>
          <p:cNvSpPr>
            <a:spLocks noGrp="1"/>
          </p:cNvSpPr>
          <p:nvPr>
            <p:ph type="title"/>
          </p:nvPr>
        </p:nvSpPr>
        <p:spPr/>
        <p:txBody>
          <a:bodyPr/>
          <a:lstStyle/>
          <a:p>
            <a:r>
              <a:rPr lang="en-US" dirty="0"/>
              <a:t>Using the Master Venue List: Tips </a:t>
            </a:r>
          </a:p>
        </p:txBody>
      </p:sp>
    </p:spTree>
    <p:extLst>
      <p:ext uri="{BB962C8B-B14F-4D97-AF65-F5344CB8AC3E}">
        <p14:creationId xmlns:p14="http://schemas.microsoft.com/office/powerpoint/2010/main" val="39925312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86C00-E10A-4420-BC9E-E3EB92686CDD}"/>
              </a:ext>
            </a:extLst>
          </p:cNvPr>
          <p:cNvSpPr>
            <a:spLocks noGrp="1"/>
          </p:cNvSpPr>
          <p:nvPr>
            <p:ph type="title"/>
          </p:nvPr>
        </p:nvSpPr>
        <p:spPr/>
        <p:txBody>
          <a:bodyPr/>
          <a:lstStyle/>
          <a:p>
            <a:r>
              <a:rPr lang="en-US" dirty="0"/>
              <a:t>Sampling venues for a biobehavioral survey </a:t>
            </a:r>
          </a:p>
        </p:txBody>
      </p:sp>
      <p:graphicFrame>
        <p:nvGraphicFramePr>
          <p:cNvPr id="6" name="Diagram 5">
            <a:extLst>
              <a:ext uri="{FF2B5EF4-FFF2-40B4-BE49-F238E27FC236}">
                <a16:creationId xmlns:a16="http://schemas.microsoft.com/office/drawing/2014/main" id="{4BE2F0D0-30D9-41E2-A4B0-56E9F9C0B834}"/>
              </a:ext>
            </a:extLst>
          </p:cNvPr>
          <p:cNvGraphicFramePr/>
          <p:nvPr>
            <p:extLst>
              <p:ext uri="{D42A27DB-BD31-4B8C-83A1-F6EECF244321}">
                <p14:modId xmlns:p14="http://schemas.microsoft.com/office/powerpoint/2010/main" val="513376193"/>
              </p:ext>
            </p:extLst>
          </p:nvPr>
        </p:nvGraphicFramePr>
        <p:xfrm>
          <a:off x="1270000" y="1830727"/>
          <a:ext cx="6604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141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852C-0A3E-414E-B930-B2FA0F5313AB}"/>
              </a:ext>
            </a:extLst>
          </p:cNvPr>
          <p:cNvSpPr>
            <a:spLocks noGrp="1"/>
          </p:cNvSpPr>
          <p:nvPr>
            <p:ph type="title"/>
          </p:nvPr>
        </p:nvSpPr>
        <p:spPr/>
        <p:txBody>
          <a:bodyPr/>
          <a:lstStyle/>
          <a:p>
            <a:r>
              <a:rPr lang="en-US" dirty="0"/>
              <a:t>Terms used in setting objectives</a:t>
            </a:r>
          </a:p>
        </p:txBody>
      </p:sp>
      <p:sp>
        <p:nvSpPr>
          <p:cNvPr id="3" name="Text Placeholder 2">
            <a:extLst>
              <a:ext uri="{FF2B5EF4-FFF2-40B4-BE49-F238E27FC236}">
                <a16:creationId xmlns:a16="http://schemas.microsoft.com/office/drawing/2014/main" id="{A11791CC-8235-4A51-BB4C-F52453AC74C3}"/>
              </a:ext>
            </a:extLst>
          </p:cNvPr>
          <p:cNvSpPr>
            <a:spLocks noGrp="1"/>
          </p:cNvSpPr>
          <p:nvPr>
            <p:ph type="body" sz="quarter" idx="10"/>
          </p:nvPr>
        </p:nvSpPr>
        <p:spPr>
          <a:xfrm>
            <a:off x="342900" y="1694397"/>
            <a:ext cx="8458200" cy="4755776"/>
          </a:xfrm>
        </p:spPr>
        <p:txBody>
          <a:bodyPr/>
          <a:lstStyle/>
          <a:p>
            <a:r>
              <a:rPr lang="en-GB" b="1" dirty="0"/>
              <a:t>Priority prevention areas: </a:t>
            </a:r>
            <a:r>
              <a:rPr lang="en-GB" dirty="0"/>
              <a:t>Geographic areas expected to have higher incidence of HIV </a:t>
            </a:r>
            <a:endParaRPr lang="en-US" dirty="0"/>
          </a:p>
          <a:p>
            <a:r>
              <a:rPr lang="en-GB" b="1" dirty="0"/>
              <a:t>Key population: </a:t>
            </a:r>
            <a:r>
              <a:rPr lang="en-GB" dirty="0"/>
              <a:t>Populations most at risk of acquiring and transmitting HIV by sex or needle sharing  </a:t>
            </a:r>
            <a:endParaRPr lang="en-US" dirty="0"/>
          </a:p>
          <a:p>
            <a:r>
              <a:rPr lang="en-GB" b="1" dirty="0"/>
              <a:t>HIV treatment cascade: </a:t>
            </a:r>
            <a:r>
              <a:rPr lang="en-GB" dirty="0"/>
              <a:t>A bar graph of the number of people who are HIV-positive and on treatment, and who have achieved viral suppression </a:t>
            </a:r>
            <a:endParaRPr lang="en-US" dirty="0"/>
          </a:p>
          <a:p>
            <a:r>
              <a:rPr lang="en-GB" b="1" dirty="0"/>
              <a:t>HIV prevention cascade: </a:t>
            </a:r>
            <a:r>
              <a:rPr lang="en-GB" dirty="0"/>
              <a:t>Bar graphs showing the number of those who need HIV prevention services, the number who have access to services, and the number who use the service consistently</a:t>
            </a:r>
            <a:endParaRPr lang="en-US" dirty="0"/>
          </a:p>
          <a:p>
            <a:endParaRPr lang="en-US" sz="1600" dirty="0"/>
          </a:p>
        </p:txBody>
      </p:sp>
    </p:spTree>
    <p:extLst>
      <p:ext uri="{BB962C8B-B14F-4D97-AF65-F5344CB8AC3E}">
        <p14:creationId xmlns:p14="http://schemas.microsoft.com/office/powerpoint/2010/main" val="15541679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E2CA0-785A-467C-AAAB-BB44AA36D472}"/>
              </a:ext>
            </a:extLst>
          </p:cNvPr>
          <p:cNvSpPr>
            <a:spLocks noGrp="1"/>
          </p:cNvSpPr>
          <p:nvPr>
            <p:ph type="body" sz="quarter" idx="10"/>
          </p:nvPr>
        </p:nvSpPr>
        <p:spPr>
          <a:xfrm>
            <a:off x="578571" y="1752600"/>
            <a:ext cx="7930429" cy="5105400"/>
          </a:xfrm>
        </p:spPr>
        <p:txBody>
          <a:bodyPr/>
          <a:lstStyle/>
          <a:p>
            <a:r>
              <a:rPr lang="en-US" dirty="0"/>
              <a:t>If the National Steering Committee wants separate indicators for key populations, additional interviews of male and female patrons may be needed. </a:t>
            </a:r>
          </a:p>
          <a:p>
            <a:r>
              <a:rPr lang="en-US" dirty="0"/>
              <a:t>Key populations may not be sufficiently represented in a simple cross-sectional sample of people socializing at the selected venues. If the cross-sectional sample is expected to provide fewer than 200 people meeting the definition for membership in the key populations of interest, then additional interviews should be conducted to reach the target of 200 interviews per key population. </a:t>
            </a:r>
          </a:p>
        </p:txBody>
      </p:sp>
      <p:sp>
        <p:nvSpPr>
          <p:cNvPr id="3" name="Title 2">
            <a:extLst>
              <a:ext uri="{FF2B5EF4-FFF2-40B4-BE49-F238E27FC236}">
                <a16:creationId xmlns:a16="http://schemas.microsoft.com/office/drawing/2014/main" id="{0A90CFF2-F96F-44AE-B892-1CA8D0EAEC01}"/>
              </a:ext>
            </a:extLst>
          </p:cNvPr>
          <p:cNvSpPr>
            <a:spLocks noGrp="1"/>
          </p:cNvSpPr>
          <p:nvPr>
            <p:ph type="title"/>
          </p:nvPr>
        </p:nvSpPr>
        <p:spPr/>
        <p:txBody>
          <a:bodyPr/>
          <a:lstStyle/>
          <a:p>
            <a:r>
              <a:rPr lang="en-US" dirty="0"/>
              <a:t>Key populations (1) </a:t>
            </a:r>
          </a:p>
        </p:txBody>
      </p:sp>
    </p:spTree>
    <p:extLst>
      <p:ext uri="{BB962C8B-B14F-4D97-AF65-F5344CB8AC3E}">
        <p14:creationId xmlns:p14="http://schemas.microsoft.com/office/powerpoint/2010/main" val="17630340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8F7306-49FB-4E18-A9D9-0F0971C88B6B}"/>
              </a:ext>
            </a:extLst>
          </p:cNvPr>
          <p:cNvSpPr>
            <a:spLocks noGrp="1"/>
          </p:cNvSpPr>
          <p:nvPr>
            <p:ph type="body" sz="quarter" idx="10"/>
          </p:nvPr>
        </p:nvSpPr>
        <p:spPr/>
        <p:txBody>
          <a:bodyPr/>
          <a:lstStyle/>
          <a:p>
            <a:r>
              <a:rPr lang="en-US" dirty="0"/>
              <a:t>One strategy is to complete the regular PLACE interviews at a venue, count the number of key population members who have been interviewed, and if more are required, use a screening form to identify people at the venue who meet the criteria for the key population. The sampling weight for these add-on interviews is usually based on the proportion of those screened who meet the criteria for a key population. </a:t>
            </a:r>
          </a:p>
        </p:txBody>
      </p:sp>
      <p:sp>
        <p:nvSpPr>
          <p:cNvPr id="3" name="Title 2">
            <a:extLst>
              <a:ext uri="{FF2B5EF4-FFF2-40B4-BE49-F238E27FC236}">
                <a16:creationId xmlns:a16="http://schemas.microsoft.com/office/drawing/2014/main" id="{09F4ED5B-A222-4370-B01A-DA18F37D8B0E}"/>
              </a:ext>
            </a:extLst>
          </p:cNvPr>
          <p:cNvSpPr>
            <a:spLocks noGrp="1"/>
          </p:cNvSpPr>
          <p:nvPr>
            <p:ph type="title"/>
          </p:nvPr>
        </p:nvSpPr>
        <p:spPr/>
        <p:txBody>
          <a:bodyPr/>
          <a:lstStyle/>
          <a:p>
            <a:r>
              <a:rPr lang="en-US" dirty="0"/>
              <a:t>Key populations (2)</a:t>
            </a:r>
          </a:p>
        </p:txBody>
      </p:sp>
    </p:spTree>
    <p:extLst>
      <p:ext uri="{BB962C8B-B14F-4D97-AF65-F5344CB8AC3E}">
        <p14:creationId xmlns:p14="http://schemas.microsoft.com/office/powerpoint/2010/main" val="17715309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CE3D92-A4FD-45F1-A0E7-BD73BFBF62F8}"/>
              </a:ext>
            </a:extLst>
          </p:cNvPr>
          <p:cNvSpPr>
            <a:spLocks noGrp="1"/>
          </p:cNvSpPr>
          <p:nvPr>
            <p:ph type="body" sz="quarter" idx="10"/>
          </p:nvPr>
        </p:nvSpPr>
        <p:spPr/>
        <p:txBody>
          <a:bodyPr/>
          <a:lstStyle/>
          <a:p>
            <a:r>
              <a:rPr lang="en-US" dirty="0"/>
              <a:t>A rule of thumb is to interview all female worker and at least 300 men and 300 women at 30 or more venues selected using a probability sampling method.  </a:t>
            </a:r>
          </a:p>
          <a:p>
            <a:r>
              <a:rPr lang="en-US" dirty="0"/>
              <a:t>Assuming a design effect of two, interviewing 600 patrons at 30 venues provides sufficiently precise indicators for most public health programs. </a:t>
            </a:r>
          </a:p>
          <a:p>
            <a:r>
              <a:rPr lang="en-US" dirty="0"/>
              <a:t>See Section 9 of the PLACE Protocol Decisions Manual. </a:t>
            </a:r>
          </a:p>
        </p:txBody>
      </p:sp>
      <p:sp>
        <p:nvSpPr>
          <p:cNvPr id="3" name="Title 2">
            <a:extLst>
              <a:ext uri="{FF2B5EF4-FFF2-40B4-BE49-F238E27FC236}">
                <a16:creationId xmlns:a16="http://schemas.microsoft.com/office/drawing/2014/main" id="{401D5D11-A7B1-4CAA-8EC3-B446009F48E4}"/>
              </a:ext>
            </a:extLst>
          </p:cNvPr>
          <p:cNvSpPr>
            <a:spLocks noGrp="1"/>
          </p:cNvSpPr>
          <p:nvPr>
            <p:ph type="title"/>
          </p:nvPr>
        </p:nvSpPr>
        <p:spPr/>
        <p:txBody>
          <a:bodyPr/>
          <a:lstStyle/>
          <a:p>
            <a:r>
              <a:rPr lang="en-US" dirty="0"/>
              <a:t>Ensure the sample size is large enough </a:t>
            </a:r>
          </a:p>
        </p:txBody>
      </p:sp>
    </p:spTree>
    <p:extLst>
      <p:ext uri="{BB962C8B-B14F-4D97-AF65-F5344CB8AC3E}">
        <p14:creationId xmlns:p14="http://schemas.microsoft.com/office/powerpoint/2010/main" val="10246773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526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6A6D1-530F-49EC-9D72-740A0C12B81B}"/>
              </a:ext>
            </a:extLst>
          </p:cNvPr>
          <p:cNvSpPr>
            <a:spLocks noGrp="1"/>
          </p:cNvSpPr>
          <p:nvPr>
            <p:ph type="title"/>
          </p:nvPr>
        </p:nvSpPr>
        <p:spPr>
          <a:prstGeom prst="rect">
            <a:avLst/>
          </a:prstGeom>
        </p:spPr>
        <p:txBody>
          <a:bodyPr/>
          <a:lstStyle/>
          <a:p>
            <a:r>
              <a:rPr lang="en-US" dirty="0"/>
              <a:t> </a:t>
            </a:r>
          </a:p>
        </p:txBody>
      </p:sp>
      <p:sp>
        <p:nvSpPr>
          <p:cNvPr id="5" name="Title 11">
            <a:extLst>
              <a:ext uri="{FF2B5EF4-FFF2-40B4-BE49-F238E27FC236}">
                <a16:creationId xmlns:a16="http://schemas.microsoft.com/office/drawing/2014/main" id="{88865E97-B98B-49F3-A82E-E6E5B368FB57}"/>
              </a:ext>
            </a:extLst>
          </p:cNvPr>
          <p:cNvSpPr txBox="1">
            <a:spLocks/>
          </p:cNvSpPr>
          <p:nvPr/>
        </p:nvSpPr>
        <p:spPr>
          <a:xfrm>
            <a:off x="685800" y="4550626"/>
            <a:ext cx="7954817" cy="1008529"/>
          </a:xfrm>
          <a:prstGeom prst="rect">
            <a:avLst/>
          </a:prstGeom>
        </p:spPr>
        <p:txBody>
          <a:bodyPr anchor="b" anchorCtr="0"/>
          <a:lstStyle>
            <a:lvl1pPr eaLnBrk="1" hangingPunct="1">
              <a:defRPr sz="3883" b="1">
                <a:solidFill>
                  <a:schemeClr val="bg1"/>
                </a:solidFill>
                <a:latin typeface="Century Gothic" panose="020B0502020202020204" pitchFamily="34" charset="0"/>
                <a:ea typeface="+mj-ea"/>
                <a:cs typeface="+mj-cs"/>
              </a:defRPr>
            </a:lvl1pPr>
          </a:lstStyle>
          <a:p>
            <a:r>
              <a:rPr lang="en-US" sz="4400" kern="0" dirty="0"/>
              <a:t>10. Key Indicators</a:t>
            </a:r>
          </a:p>
        </p:txBody>
      </p:sp>
    </p:spTree>
    <p:extLst>
      <p:ext uri="{BB962C8B-B14F-4D97-AF65-F5344CB8AC3E}">
        <p14:creationId xmlns:p14="http://schemas.microsoft.com/office/powerpoint/2010/main" val="31779047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AA9E54-1033-44DE-AB4D-BAE05E70CE87}"/>
              </a:ext>
            </a:extLst>
          </p:cNvPr>
          <p:cNvSpPr>
            <a:spLocks noGrp="1"/>
          </p:cNvSpPr>
          <p:nvPr>
            <p:ph type="title"/>
          </p:nvPr>
        </p:nvSpPr>
        <p:spPr/>
        <p:txBody>
          <a:bodyPr/>
          <a:lstStyle/>
          <a:p>
            <a:r>
              <a:rPr lang="en-US" dirty="0"/>
              <a:t>Guidance</a:t>
            </a:r>
          </a:p>
        </p:txBody>
      </p:sp>
      <p:sp>
        <p:nvSpPr>
          <p:cNvPr id="4" name="Text Placeholder 3">
            <a:extLst>
              <a:ext uri="{FF2B5EF4-FFF2-40B4-BE49-F238E27FC236}">
                <a16:creationId xmlns:a16="http://schemas.microsoft.com/office/drawing/2014/main" id="{0EFBFECE-84B4-4BA8-A70F-F188451EB9BA}"/>
              </a:ext>
            </a:extLst>
          </p:cNvPr>
          <p:cNvSpPr>
            <a:spLocks noGrp="1"/>
          </p:cNvSpPr>
          <p:nvPr>
            <p:ph type="body" sz="quarter" idx="10"/>
          </p:nvPr>
        </p:nvSpPr>
        <p:spPr>
          <a:xfrm>
            <a:off x="228601" y="1949824"/>
            <a:ext cx="8686800" cy="4603376"/>
          </a:xfrm>
        </p:spPr>
        <p:txBody>
          <a:bodyPr/>
          <a:lstStyle/>
          <a:p>
            <a:pPr lvl="0"/>
            <a:r>
              <a:rPr lang="en-US" dirty="0"/>
              <a:t>Confirm venue typology, profiles, and maps. </a:t>
            </a:r>
          </a:p>
          <a:p>
            <a:pPr lvl="0"/>
            <a:r>
              <a:rPr lang="en-US" dirty="0"/>
              <a:t>Review patron and worker indicators. </a:t>
            </a:r>
          </a:p>
          <a:p>
            <a:pPr lvl="0"/>
            <a:r>
              <a:rPr lang="en-US" dirty="0"/>
              <a:t>Review the 3 questionnaires:</a:t>
            </a:r>
          </a:p>
          <a:p>
            <a:pPr lvl="1">
              <a:lnSpc>
                <a:spcPct val="100000"/>
              </a:lnSpc>
            </a:pPr>
            <a:r>
              <a:rPr lang="en-US" sz="2470" dirty="0">
                <a:latin typeface="Century Gothic" panose="020B0502020202020204" pitchFamily="34" charset="0"/>
              </a:rPr>
              <a:t>Form A : Community informant interview to identify venues </a:t>
            </a:r>
          </a:p>
          <a:p>
            <a:pPr lvl="1">
              <a:lnSpc>
                <a:spcPct val="100000"/>
              </a:lnSpc>
            </a:pPr>
            <a:r>
              <a:rPr lang="en-US" sz="2470" dirty="0">
                <a:latin typeface="Century Gothic" panose="020B0502020202020204" pitchFamily="34" charset="0"/>
              </a:rPr>
              <a:t>Form B: Venue informant interview to describe venues </a:t>
            </a:r>
          </a:p>
          <a:p>
            <a:pPr lvl="1">
              <a:lnSpc>
                <a:spcPct val="100000"/>
              </a:lnSpc>
            </a:pPr>
            <a:r>
              <a:rPr lang="en-US" sz="2470" dirty="0">
                <a:latin typeface="Century Gothic" panose="020B0502020202020204" pitchFamily="34" charset="0"/>
              </a:rPr>
              <a:t>Form C:  Biobehavioral survey to describe patrons and workers </a:t>
            </a:r>
          </a:p>
          <a:p>
            <a:pPr lvl="0"/>
            <a:r>
              <a:rPr lang="en-US" dirty="0"/>
              <a:t>Review and confirm Key Population indicators </a:t>
            </a:r>
          </a:p>
          <a:p>
            <a:pPr lvl="0"/>
            <a:r>
              <a:rPr lang="en-US" dirty="0"/>
              <a:t>Review national level indicators </a:t>
            </a:r>
          </a:p>
          <a:p>
            <a:pPr marL="0" indent="0">
              <a:buNone/>
            </a:pPr>
            <a:endParaRPr lang="en-US" dirty="0"/>
          </a:p>
        </p:txBody>
      </p:sp>
    </p:spTree>
    <p:extLst>
      <p:ext uri="{BB962C8B-B14F-4D97-AF65-F5344CB8AC3E}">
        <p14:creationId xmlns:p14="http://schemas.microsoft.com/office/powerpoint/2010/main" val="40309863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E384-74D3-44B6-9010-A788BB3155A8}"/>
              </a:ext>
            </a:extLst>
          </p:cNvPr>
          <p:cNvSpPr>
            <a:spLocks noGrp="1"/>
          </p:cNvSpPr>
          <p:nvPr>
            <p:ph type="title"/>
          </p:nvPr>
        </p:nvSpPr>
        <p:spPr>
          <a:xfrm>
            <a:off x="594591" y="507693"/>
            <a:ext cx="8168409" cy="1008529"/>
          </a:xfrm>
        </p:spPr>
        <p:txBody>
          <a:bodyPr/>
          <a:lstStyle/>
          <a:p>
            <a:r>
              <a:rPr lang="en-US" dirty="0"/>
              <a:t>Venue profile elements in Form B  </a:t>
            </a:r>
          </a:p>
        </p:txBody>
      </p:sp>
      <p:graphicFrame>
        <p:nvGraphicFramePr>
          <p:cNvPr id="6" name="Diagram 5">
            <a:extLst>
              <a:ext uri="{FF2B5EF4-FFF2-40B4-BE49-F238E27FC236}">
                <a16:creationId xmlns:a16="http://schemas.microsoft.com/office/drawing/2014/main" id="{5BA30204-5C4D-441A-87A7-019B807176BC}"/>
              </a:ext>
            </a:extLst>
          </p:cNvPr>
          <p:cNvGraphicFramePr/>
          <p:nvPr>
            <p:extLst>
              <p:ext uri="{D42A27DB-BD31-4B8C-83A1-F6EECF244321}">
                <p14:modId xmlns:p14="http://schemas.microsoft.com/office/powerpoint/2010/main" val="3747579674"/>
              </p:ext>
            </p:extLst>
          </p:nvPr>
        </p:nvGraphicFramePr>
        <p:xfrm>
          <a:off x="609600" y="1643798"/>
          <a:ext cx="7162800"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0013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43E2-6476-4D7C-9988-5544F4EF2D4D}"/>
              </a:ext>
            </a:extLst>
          </p:cNvPr>
          <p:cNvSpPr>
            <a:spLocks noGrp="1"/>
          </p:cNvSpPr>
          <p:nvPr>
            <p:ph type="title"/>
          </p:nvPr>
        </p:nvSpPr>
        <p:spPr/>
        <p:txBody>
          <a:bodyPr/>
          <a:lstStyle/>
          <a:p>
            <a:r>
              <a:rPr lang="en-US" dirty="0"/>
              <a:t>Venue maps </a:t>
            </a:r>
          </a:p>
        </p:txBody>
      </p:sp>
      <p:sp>
        <p:nvSpPr>
          <p:cNvPr id="3" name="Text Placeholder 2">
            <a:extLst>
              <a:ext uri="{FF2B5EF4-FFF2-40B4-BE49-F238E27FC236}">
                <a16:creationId xmlns:a16="http://schemas.microsoft.com/office/drawing/2014/main" id="{0DFBB3F3-0C0F-43D3-97D1-19281D12DC32}"/>
              </a:ext>
            </a:extLst>
          </p:cNvPr>
          <p:cNvSpPr>
            <a:spLocks noGrp="1"/>
          </p:cNvSpPr>
          <p:nvPr>
            <p:ph type="body" sz="quarter" idx="4294967295"/>
          </p:nvPr>
        </p:nvSpPr>
        <p:spPr>
          <a:xfrm>
            <a:off x="964333" y="5486399"/>
            <a:ext cx="7559675" cy="1393825"/>
          </a:xfrm>
          <a:prstGeom prst="rect">
            <a:avLst/>
          </a:prstGeom>
        </p:spPr>
        <p:txBody>
          <a:bodyPr/>
          <a:lstStyle/>
          <a:p>
            <a:pPr marL="285750" indent="-285750">
              <a:buFont typeface="Arial" panose="020B0604020202020204" pitchFamily="34" charset="0"/>
              <a:buChar char="•"/>
            </a:pPr>
            <a:r>
              <a:rPr lang="en-US" sz="2400" dirty="0">
                <a:latin typeface="Century Gothic" panose="020B0502020202020204" pitchFamily="34" charset="0"/>
              </a:rPr>
              <a:t>Map of venues by venue type and priority </a:t>
            </a:r>
          </a:p>
          <a:p>
            <a:pPr marL="285750" lvl="0" indent="-285750">
              <a:buFont typeface="Arial" panose="020B0604020202020204" pitchFamily="34" charset="0"/>
              <a:buChar char="•"/>
            </a:pPr>
            <a:r>
              <a:rPr lang="en-US" sz="2400" dirty="0">
                <a:latin typeface="Century Gothic" panose="020B0502020202020204" pitchFamily="34" charset="0"/>
              </a:rPr>
              <a:t>Map of condom availability at venues</a:t>
            </a:r>
          </a:p>
          <a:p>
            <a:pPr marL="285750" lvl="0" indent="-285750">
              <a:buFont typeface="Arial" panose="020B0604020202020204" pitchFamily="34" charset="0"/>
              <a:buChar char="•"/>
            </a:pPr>
            <a:r>
              <a:rPr lang="en-US" sz="2400" dirty="0">
                <a:latin typeface="Century Gothic" panose="020B0502020202020204" pitchFamily="34" charset="0"/>
              </a:rPr>
              <a:t>Map of HIV prevention outreach at venues</a:t>
            </a:r>
          </a:p>
          <a:p>
            <a:endParaRPr lang="en-US" dirty="0"/>
          </a:p>
        </p:txBody>
      </p:sp>
      <p:pic>
        <p:nvPicPr>
          <p:cNvPr id="4" name="Picture 3">
            <a:extLst>
              <a:ext uri="{FF2B5EF4-FFF2-40B4-BE49-F238E27FC236}">
                <a16:creationId xmlns:a16="http://schemas.microsoft.com/office/drawing/2014/main" id="{24BD1A4B-F875-4F2F-A26B-F776EA88FBD8}"/>
              </a:ext>
            </a:extLst>
          </p:cNvPr>
          <p:cNvPicPr>
            <a:picLocks noChangeAspect="1"/>
          </p:cNvPicPr>
          <p:nvPr/>
        </p:nvPicPr>
        <p:blipFill>
          <a:blip r:embed="rId3"/>
          <a:stretch>
            <a:fillRect/>
          </a:stretch>
        </p:blipFill>
        <p:spPr>
          <a:xfrm>
            <a:off x="594591" y="1581193"/>
            <a:ext cx="7178112" cy="3840235"/>
          </a:xfrm>
          <a:prstGeom prst="rect">
            <a:avLst/>
          </a:prstGeom>
        </p:spPr>
      </p:pic>
    </p:spTree>
    <p:extLst>
      <p:ext uri="{BB962C8B-B14F-4D97-AF65-F5344CB8AC3E}">
        <p14:creationId xmlns:p14="http://schemas.microsoft.com/office/powerpoint/2010/main" val="11230029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99243D-38FF-4D67-B390-871988D113ED}"/>
              </a:ext>
            </a:extLst>
          </p:cNvPr>
          <p:cNvSpPr>
            <a:spLocks noGrp="1"/>
          </p:cNvSpPr>
          <p:nvPr>
            <p:ph type="body" sz="quarter" idx="10"/>
          </p:nvPr>
        </p:nvSpPr>
        <p:spPr>
          <a:xfrm>
            <a:off x="578565" y="1828800"/>
            <a:ext cx="7930429" cy="4419600"/>
          </a:xfrm>
        </p:spPr>
        <p:txBody>
          <a:bodyPr/>
          <a:lstStyle/>
          <a:p>
            <a:r>
              <a:rPr lang="en-US" dirty="0"/>
              <a:t>PLACE has a standard set of indicators that can be adapted to fit program needs. See the following slides. Changes may not be necessary.</a:t>
            </a:r>
          </a:p>
          <a:p>
            <a:r>
              <a:rPr lang="en-US" dirty="0"/>
              <a:t>Biomarkers: HIV tests and other options </a:t>
            </a:r>
          </a:p>
          <a:p>
            <a:pPr marL="0" indent="0">
              <a:buNone/>
            </a:pPr>
            <a:r>
              <a:rPr lang="en-US" b="1" dirty="0"/>
              <a:t>Indicators </a:t>
            </a:r>
          </a:p>
          <a:p>
            <a:r>
              <a:rPr lang="en-US" dirty="0"/>
              <a:t>Patron and worker profiles </a:t>
            </a:r>
          </a:p>
          <a:p>
            <a:r>
              <a:rPr lang="en-US" dirty="0"/>
              <a:t>Key population profiles </a:t>
            </a:r>
          </a:p>
          <a:p>
            <a:r>
              <a:rPr lang="en-US" dirty="0"/>
              <a:t>Cascade indicators </a:t>
            </a:r>
          </a:p>
          <a:p>
            <a:r>
              <a:rPr lang="en-US" dirty="0"/>
              <a:t>District yield </a:t>
            </a:r>
          </a:p>
        </p:txBody>
      </p:sp>
      <p:sp>
        <p:nvSpPr>
          <p:cNvPr id="2" name="Title 1">
            <a:extLst>
              <a:ext uri="{FF2B5EF4-FFF2-40B4-BE49-F238E27FC236}">
                <a16:creationId xmlns:a16="http://schemas.microsoft.com/office/drawing/2014/main" id="{2A9489E6-59A6-4169-8129-608BDA512F27}"/>
              </a:ext>
            </a:extLst>
          </p:cNvPr>
          <p:cNvSpPr>
            <a:spLocks noGrp="1"/>
          </p:cNvSpPr>
          <p:nvPr>
            <p:ph type="title"/>
          </p:nvPr>
        </p:nvSpPr>
        <p:spPr>
          <a:xfrm>
            <a:off x="554183" y="338906"/>
            <a:ext cx="8361217" cy="1008529"/>
          </a:xfrm>
        </p:spPr>
        <p:txBody>
          <a:bodyPr/>
          <a:lstStyle/>
          <a:p>
            <a:r>
              <a:rPr lang="en-US" sz="3600" dirty="0"/>
              <a:t>Form C indicators and biomarkers  </a:t>
            </a:r>
          </a:p>
        </p:txBody>
      </p:sp>
    </p:spTree>
    <p:extLst>
      <p:ext uri="{BB962C8B-B14F-4D97-AF65-F5344CB8AC3E}">
        <p14:creationId xmlns:p14="http://schemas.microsoft.com/office/powerpoint/2010/main" val="41990255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339-58B3-410B-A763-15EB46CF01B8}"/>
              </a:ext>
            </a:extLst>
          </p:cNvPr>
          <p:cNvSpPr>
            <a:spLocks noGrp="1"/>
          </p:cNvSpPr>
          <p:nvPr>
            <p:ph type="title"/>
          </p:nvPr>
        </p:nvSpPr>
        <p:spPr/>
        <p:txBody>
          <a:bodyPr/>
          <a:lstStyle/>
          <a:p>
            <a:r>
              <a:rPr lang="en-US" dirty="0"/>
              <a:t>Patron and worker profiles </a:t>
            </a:r>
          </a:p>
        </p:txBody>
      </p:sp>
      <p:graphicFrame>
        <p:nvGraphicFramePr>
          <p:cNvPr id="4" name="Diagram 3">
            <a:extLst>
              <a:ext uri="{FF2B5EF4-FFF2-40B4-BE49-F238E27FC236}">
                <a16:creationId xmlns:a16="http://schemas.microsoft.com/office/drawing/2014/main" id="{F70BAB85-C0FD-470F-88C9-D9DB263B6331}"/>
              </a:ext>
            </a:extLst>
          </p:cNvPr>
          <p:cNvGraphicFramePr/>
          <p:nvPr>
            <p:extLst>
              <p:ext uri="{D42A27DB-BD31-4B8C-83A1-F6EECF244321}">
                <p14:modId xmlns:p14="http://schemas.microsoft.com/office/powerpoint/2010/main" val="937557526"/>
              </p:ext>
            </p:extLst>
          </p:nvPr>
        </p:nvGraphicFramePr>
        <p:xfrm>
          <a:off x="4607973" y="1367858"/>
          <a:ext cx="3621628" cy="474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349A481C-5736-41B3-BC48-34F70F354826}"/>
              </a:ext>
            </a:extLst>
          </p:cNvPr>
          <p:cNvGraphicFramePr/>
          <p:nvPr>
            <p:extLst>
              <p:ext uri="{D42A27DB-BD31-4B8C-83A1-F6EECF244321}">
                <p14:modId xmlns:p14="http://schemas.microsoft.com/office/powerpoint/2010/main" val="2714158322"/>
              </p:ext>
            </p:extLst>
          </p:nvPr>
        </p:nvGraphicFramePr>
        <p:xfrm>
          <a:off x="288758" y="1347434"/>
          <a:ext cx="3621628" cy="51716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474884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53AAB-5763-4C65-84D3-CB99F844EE12}"/>
              </a:ext>
            </a:extLst>
          </p:cNvPr>
          <p:cNvSpPr>
            <a:spLocks noGrp="1"/>
          </p:cNvSpPr>
          <p:nvPr>
            <p:ph type="body" sz="quarter" idx="10"/>
          </p:nvPr>
        </p:nvSpPr>
        <p:spPr/>
        <p:txBody>
          <a:bodyPr/>
          <a:lstStyle/>
          <a:p>
            <a:r>
              <a:rPr lang="en-US" dirty="0"/>
              <a:t>No additional questions are required on the questionnaire. </a:t>
            </a:r>
          </a:p>
          <a:p>
            <a:r>
              <a:rPr lang="en-US" dirty="0"/>
              <a:t>Responses to the questions are used to determine who is a member of which key population. </a:t>
            </a:r>
          </a:p>
          <a:p>
            <a:r>
              <a:rPr lang="en-US" dirty="0"/>
              <a:t>Then the biobehavioral survey indicators are estimated for each key population separately, using appropriate sample weights.  </a:t>
            </a:r>
          </a:p>
        </p:txBody>
      </p:sp>
      <p:sp>
        <p:nvSpPr>
          <p:cNvPr id="2" name="Title 1">
            <a:extLst>
              <a:ext uri="{FF2B5EF4-FFF2-40B4-BE49-F238E27FC236}">
                <a16:creationId xmlns:a16="http://schemas.microsoft.com/office/drawing/2014/main" id="{DB982230-D2A5-4041-8DCA-9B4C1876A07E}"/>
              </a:ext>
            </a:extLst>
          </p:cNvPr>
          <p:cNvSpPr>
            <a:spLocks noGrp="1"/>
          </p:cNvSpPr>
          <p:nvPr>
            <p:ph type="title"/>
          </p:nvPr>
        </p:nvSpPr>
        <p:spPr/>
        <p:txBody>
          <a:bodyPr/>
          <a:lstStyle/>
          <a:p>
            <a:r>
              <a:rPr lang="en-US" dirty="0"/>
              <a:t>Key population profiles </a:t>
            </a:r>
          </a:p>
        </p:txBody>
      </p:sp>
    </p:spTree>
    <p:extLst>
      <p:ext uri="{BB962C8B-B14F-4D97-AF65-F5344CB8AC3E}">
        <p14:creationId xmlns:p14="http://schemas.microsoft.com/office/powerpoint/2010/main" val="1859385732"/>
      </p:ext>
    </p:extLst>
  </p:cSld>
  <p:clrMapOvr>
    <a:masterClrMapping/>
  </p:clrMapOvr>
</p:sld>
</file>

<file path=ppt/theme/theme1.xml><?xml version="1.0" encoding="utf-8"?>
<a:theme xmlns:a="http://schemas.openxmlformats.org/drawingml/2006/main" name="PLAC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45467241-3CA5-4B39-9C3C-977EF5EDFD30}"/>
    </a:ext>
  </a:extLst>
</a:theme>
</file>

<file path=ppt/theme/theme2.xml><?xml version="1.0" encoding="utf-8"?>
<a:theme xmlns:a="http://schemas.openxmlformats.org/drawingml/2006/main" name="1_PLAC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45467241-3CA5-4B39-9C3C-977EF5EDFD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PLACE Powerpoint template</Template>
  <TotalTime>22739</TotalTime>
  <Words>8096</Words>
  <Application>Microsoft Office PowerPoint</Application>
  <PresentationFormat>On-screen Show (4:3)</PresentationFormat>
  <Paragraphs>1139</Paragraphs>
  <Slides>120</Slides>
  <Notes>87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120</vt:i4>
      </vt:variant>
    </vt:vector>
  </HeadingPairs>
  <TitlesOfParts>
    <vt:vector size="131" baseType="lpstr">
      <vt:lpstr>Arial</vt:lpstr>
      <vt:lpstr>Calibri</vt:lpstr>
      <vt:lpstr>Century Gothic</vt:lpstr>
      <vt:lpstr>Courier New</vt:lpstr>
      <vt:lpstr>Futura Lt BT</vt:lpstr>
      <vt:lpstr>Futura LT Pro Book</vt:lpstr>
      <vt:lpstr>Garamond</vt:lpstr>
      <vt:lpstr>Symbol</vt:lpstr>
      <vt:lpstr>Tahoma</vt:lpstr>
      <vt:lpstr>PLACE Powerpoint template</vt:lpstr>
      <vt:lpstr>1_PLACE Powerpoint template</vt:lpstr>
      <vt:lpstr>PowerPoint Presentation</vt:lpstr>
      <vt:lpstr>PowerPoint Presentation</vt:lpstr>
      <vt:lpstr> </vt:lpstr>
      <vt:lpstr>Study summary </vt:lpstr>
      <vt:lpstr>Worksheet 1.1. Study Summary and Time Frame</vt:lpstr>
      <vt:lpstr> </vt:lpstr>
      <vt:lpstr>Review aim </vt:lpstr>
      <vt:lpstr>Review and confirm objectives  </vt:lpstr>
      <vt:lpstr>Terms used in setting objectives</vt:lpstr>
      <vt:lpstr>Prioritize key indicators and subgroups  </vt:lpstr>
      <vt:lpstr>Tool to clarify rationale and objectives</vt:lpstr>
      <vt:lpstr>How to set priorities for PLACE </vt:lpstr>
      <vt:lpstr>Example: Where is HIV transmission most likely to occur ? </vt:lpstr>
      <vt:lpstr>Small-group work </vt:lpstr>
      <vt:lpstr> </vt:lpstr>
      <vt:lpstr>Stakeholder documentation</vt:lpstr>
      <vt:lpstr>Identify leadership</vt:lpstr>
      <vt:lpstr>National Steering Committee</vt:lpstr>
      <vt:lpstr>National Steering Committee members</vt:lpstr>
      <vt:lpstr>Core Implementation Team leadership </vt:lpstr>
      <vt:lpstr>Ethical review process </vt:lpstr>
      <vt:lpstr>Ethical implementation </vt:lpstr>
      <vt:lpstr> </vt:lpstr>
      <vt:lpstr>Where to implement PLACE?</vt:lpstr>
      <vt:lpstr>Overview</vt:lpstr>
      <vt:lpstr>Adapt geographic framework</vt:lpstr>
      <vt:lpstr>Obtain spatial data (the “shapefiles”)  for administrative levels</vt:lpstr>
      <vt:lpstr>Compile and map district-level epidemiologic and program data </vt:lpstr>
      <vt:lpstr>Identify contextual factors </vt:lpstr>
      <vt:lpstr>Update geographic framework with PPAs</vt:lpstr>
      <vt:lpstr>Example of PPAs in a district</vt:lpstr>
      <vt:lpstr>Use the QGIS PLACE Mapping Tool </vt:lpstr>
      <vt:lpstr>Options for selecting districts</vt:lpstr>
      <vt:lpstr>Use Scorecard tool to select districts under Option C</vt:lpstr>
      <vt:lpstr>Example: PLACE Uganda 2013</vt:lpstr>
      <vt:lpstr>Uganda 2013 Scorecard (1)</vt:lpstr>
      <vt:lpstr>Uganda 2013 Score Card </vt:lpstr>
      <vt:lpstr>Document decision on where to implement PLACE  </vt:lpstr>
      <vt:lpstr>Identify option used and map selected districts  </vt:lpstr>
      <vt:lpstr>Conduct district entry visits</vt:lpstr>
      <vt:lpstr> </vt:lpstr>
      <vt:lpstr>Readiness assessment based on the principle of “do no harm”</vt:lpstr>
      <vt:lpstr>And on principles of safety and data confidentiality</vt:lpstr>
      <vt:lpstr>Readiness assessments (1)</vt:lpstr>
      <vt:lpstr>Readiness assessments (2) </vt:lpstr>
      <vt:lpstr>Readiness assessments </vt:lpstr>
      <vt:lpstr>Venues: typology  </vt:lpstr>
      <vt:lpstr>Use findings to design the study’s protocol </vt:lpstr>
      <vt:lpstr> </vt:lpstr>
      <vt:lpstr>Overview</vt:lpstr>
      <vt:lpstr>Fieldwork phase: 5 steps </vt:lpstr>
      <vt:lpstr>Define survey populations </vt:lpstr>
      <vt:lpstr>Level 1: Community informants </vt:lpstr>
      <vt:lpstr>Examples of community informant codes</vt:lpstr>
      <vt:lpstr>Level 2: Venue informants </vt:lpstr>
      <vt:lpstr>Level 3: Patrons and workers</vt:lpstr>
      <vt:lpstr>Informed consent </vt:lpstr>
      <vt:lpstr>Key populations: Definitions </vt:lpstr>
      <vt:lpstr>Men who have sex with men (MSM)</vt:lpstr>
      <vt:lpstr>Transgender people </vt:lpstr>
      <vt:lpstr>People who inject drugs</vt:lpstr>
      <vt:lpstr>Women who have sex for money</vt:lpstr>
      <vt:lpstr>Key populations: Oversampling</vt:lpstr>
      <vt:lpstr>Oversampling key populations </vt:lpstr>
      <vt:lpstr> </vt:lpstr>
      <vt:lpstr>Overview </vt:lpstr>
      <vt:lpstr>General principles  </vt:lpstr>
      <vt:lpstr>Recommended tests </vt:lpstr>
      <vt:lpstr>Other testing options used in PLACE studies</vt:lpstr>
      <vt:lpstr> </vt:lpstr>
      <vt:lpstr>Overview  </vt:lpstr>
      <vt:lpstr>Importance of data quality </vt:lpstr>
      <vt:lpstr>A full pilot of the protocol </vt:lpstr>
      <vt:lpstr>Training </vt:lpstr>
      <vt:lpstr> </vt:lpstr>
      <vt:lpstr>Guidance </vt:lpstr>
      <vt:lpstr>Sampling recommendations </vt:lpstr>
      <vt:lpstr>Community informant targets </vt:lpstr>
      <vt:lpstr>Sampling recommendations </vt:lpstr>
      <vt:lpstr>Master Venue List (1)</vt:lpstr>
      <vt:lpstr>Master Venue List (2) </vt:lpstr>
      <vt:lpstr>Sampling venues for mapping and Level 2 interviews</vt:lpstr>
      <vt:lpstr>Option A: All venues  </vt:lpstr>
      <vt:lpstr>Other options </vt:lpstr>
      <vt:lpstr>Option C requires prioritizing venues. Here is an example: </vt:lpstr>
      <vt:lpstr>Sampling venues by strata: General recommendations </vt:lpstr>
      <vt:lpstr>High-priority vs low-priority venues</vt:lpstr>
      <vt:lpstr>Using the Master Venue List: Tips </vt:lpstr>
      <vt:lpstr>Sampling venues for a biobehavioral survey </vt:lpstr>
      <vt:lpstr>Key populations (1) </vt:lpstr>
      <vt:lpstr>Key populations (2)</vt:lpstr>
      <vt:lpstr>Ensure the sample size is large enough </vt:lpstr>
      <vt:lpstr> </vt:lpstr>
      <vt:lpstr>Guidance</vt:lpstr>
      <vt:lpstr>Venue profile elements in Form B  </vt:lpstr>
      <vt:lpstr>Venue maps </vt:lpstr>
      <vt:lpstr>Form C indicators and biomarkers  </vt:lpstr>
      <vt:lpstr>Patron and worker profiles </vt:lpstr>
      <vt:lpstr>Key population profiles </vt:lpstr>
      <vt:lpstr>Key population profiles: Variables that define membership</vt:lpstr>
      <vt:lpstr>Example: HIV prevalence by sex, Uganda PLACE, 2018 </vt:lpstr>
      <vt:lpstr>Example: Condom use by group, Uganda PLACE, 2018</vt:lpstr>
      <vt:lpstr>Actionable data at the district level</vt:lpstr>
      <vt:lpstr>HIV and cascade estimates   </vt:lpstr>
      <vt:lpstr>Prevention cascades: Condoms</vt:lpstr>
      <vt:lpstr>Prioritize outreach and estimate yield </vt:lpstr>
      <vt:lpstr>If changes are necessary…</vt:lpstr>
      <vt:lpstr>Paper or tablets for data collection? </vt:lpstr>
      <vt:lpstr> </vt:lpstr>
      <vt:lpstr>Guidance</vt:lpstr>
      <vt:lpstr>Analysis plans should describe: </vt:lpstr>
      <vt:lpstr> </vt:lpstr>
      <vt:lpstr>Guidance</vt:lpstr>
      <vt:lpstr>Report template</vt:lpstr>
      <vt:lpstr>Examples of executive summary sections in a report</vt:lpstr>
      <vt:lpstr>Examples of other sections in a PLACE report</vt:lpstr>
      <vt:lpstr>Examples of other sections in a PLACE report (1)</vt:lpstr>
      <vt:lpstr>Examples of other sections in a PLACE report (2)</vt:lpstr>
      <vt:lpstr>Examples of other sections in a PLACE report (3)</vt:lpstr>
      <vt:lpstr>PowerPoint Presentation</vt:lpstr>
    </vt:vector>
  </TitlesOfParts>
  <Company>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dc:creator>
  <cp:lastModifiedBy>McGill, Deborah</cp:lastModifiedBy>
  <cp:revision>541</cp:revision>
  <cp:lastPrinted>2019-08-16T18:42:51Z</cp:lastPrinted>
  <dcterms:created xsi:type="dcterms:W3CDTF">2013-06-11T17:52:48Z</dcterms:created>
  <dcterms:modified xsi:type="dcterms:W3CDTF">2019-09-23T19:59:46Z</dcterms:modified>
</cp:coreProperties>
</file>